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3" r:id="rId3"/>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Palatino Linotype"/>
      <p:regular r:id="rId26"/>
      <p:bold r:id="rId27"/>
      <p:italic r:id="rId28"/>
      <p:boldItalic r:id="rId29"/>
    </p:embeddedFont>
    <p:embeddedFont>
      <p:font typeface="Century Gothic"/>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PalatinoLinotype-regular.fntdata"/><Relationship Id="rId25" Type="http://schemas.openxmlformats.org/officeDocument/2006/relationships/slide" Target="slides/slide19.xml"/><Relationship Id="rId28" Type="http://schemas.openxmlformats.org/officeDocument/2006/relationships/font" Target="fonts/PalatinoLinotype-italic.fntdata"/><Relationship Id="rId27" Type="http://schemas.openxmlformats.org/officeDocument/2006/relationships/font" Target="fonts/PalatinoLinotype-bold.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PalatinoLinotype-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enturyGothic-bold.fntdata"/><Relationship Id="rId30" Type="http://schemas.openxmlformats.org/officeDocument/2006/relationships/font" Target="fonts/CenturyGothic-regular.fntdata"/><Relationship Id="rId11" Type="http://schemas.openxmlformats.org/officeDocument/2006/relationships/slide" Target="slides/slide5.xml"/><Relationship Id="rId33" Type="http://schemas.openxmlformats.org/officeDocument/2006/relationships/font" Target="fonts/CenturyGothic-boldItalic.fntdata"/><Relationship Id="rId10" Type="http://schemas.openxmlformats.org/officeDocument/2006/relationships/slide" Target="slides/slide4.xml"/><Relationship Id="rId32" Type="http://schemas.openxmlformats.org/officeDocument/2006/relationships/font" Target="fonts/CenturyGothic-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ee656e700_2_56: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64" name="Google Shape;164;g4ee656e700_2_56: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ef05a42e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ef05a42e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ef05a42e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ef05a42e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ef05a42e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ef05a42e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ef05a42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ef05a42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ee656e700_2_139: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54" name="Google Shape;254;g4ee656e700_2_139: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ee656e700_2_144: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60" name="Google Shape;260;g4ee656e700_2_144: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f86dc240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f86dc240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ee656e700_2_149: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74" name="Google Shape;274;g4ee656e700_2_149: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ee656e700_2_154: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80" name="Google Shape;280;g4ee656e700_2_154: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ee656e700_2_159: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286" name="Google Shape;286;g4ee656e700_2_159: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ee656e700_2_119: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71" name="Google Shape;171;g4ee656e700_2_119: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ee656e700_2_124: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77" name="Google Shape;177;g4ee656e700_2_124: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ee656e700_2_129: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3" name="Google Shape;183;g4ee656e700_2_129: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ee656e700_2_134: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89" name="Google Shape;189;g4ee656e700_2_134:notes"/>
          <p:cNvSpPr/>
          <p:nvPr>
            <p:ph idx="2" type="sldImg"/>
          </p:nvPr>
        </p:nvSpPr>
        <p:spPr>
          <a:xfrm>
            <a:off x="1143208" y="685791"/>
            <a:ext cx="457221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f86dc24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f86dc24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f86dc240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f86dc240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ef05a42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ef05a42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ef05a42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ef05a42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58" name="Shape 58"/>
        <p:cNvGrpSpPr/>
        <p:nvPr/>
      </p:nvGrpSpPr>
      <p:grpSpPr>
        <a:xfrm>
          <a:off x="0" y="0"/>
          <a:ext cx="0" cy="0"/>
          <a:chOff x="0" y="0"/>
          <a:chExt cx="0" cy="0"/>
        </a:xfrm>
      </p:grpSpPr>
      <p:sp>
        <p:nvSpPr>
          <p:cNvPr id="59" name="Google Shape;59;p14"/>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 type="subTitle"/>
          </p:nvPr>
        </p:nvSpPr>
        <p:spPr>
          <a:xfrm>
            <a:off x="457110" y="1200150"/>
            <a:ext cx="8229330" cy="339417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6"/>
          <p:cNvSpPr txBox="1"/>
          <p:nvPr>
            <p:ph idx="1" type="body"/>
          </p:nvPr>
        </p:nvSpPr>
        <p:spPr>
          <a:xfrm>
            <a:off x="457110" y="1200150"/>
            <a:ext cx="8229330" cy="339417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5" name="Shape 65"/>
        <p:cNvGrpSpPr/>
        <p:nvPr/>
      </p:nvGrpSpPr>
      <p:grpSpPr>
        <a:xfrm>
          <a:off x="0" y="0"/>
          <a:ext cx="0" cy="0"/>
          <a:chOff x="0" y="0"/>
          <a:chExt cx="0" cy="0"/>
        </a:xfrm>
      </p:grpSpPr>
      <p:sp>
        <p:nvSpPr>
          <p:cNvPr id="66" name="Google Shape;66;p17"/>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7"/>
          <p:cNvSpPr txBox="1"/>
          <p:nvPr>
            <p:ph idx="1" type="body"/>
          </p:nvPr>
        </p:nvSpPr>
        <p:spPr>
          <a:xfrm>
            <a:off x="457110" y="1200150"/>
            <a:ext cx="4015710" cy="339417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8" name="Google Shape;68;p17"/>
          <p:cNvSpPr txBox="1"/>
          <p:nvPr>
            <p:ph idx="2" type="body"/>
          </p:nvPr>
        </p:nvSpPr>
        <p:spPr>
          <a:xfrm>
            <a:off x="4673970" y="1200150"/>
            <a:ext cx="4015710" cy="339417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9" name="Shape 69"/>
        <p:cNvGrpSpPr/>
        <p:nvPr/>
      </p:nvGrpSpPr>
      <p:grpSpPr>
        <a:xfrm>
          <a:off x="0" y="0"/>
          <a:ext cx="0" cy="0"/>
          <a:chOff x="0" y="0"/>
          <a:chExt cx="0" cy="0"/>
        </a:xfrm>
      </p:grpSpPr>
      <p:sp>
        <p:nvSpPr>
          <p:cNvPr id="70" name="Google Shape;70;p18"/>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71" name="Shape 71"/>
        <p:cNvGrpSpPr/>
        <p:nvPr/>
      </p:nvGrpSpPr>
      <p:grpSpPr>
        <a:xfrm>
          <a:off x="0" y="0"/>
          <a:ext cx="0" cy="0"/>
          <a:chOff x="0" y="0"/>
          <a:chExt cx="0" cy="0"/>
        </a:xfrm>
      </p:grpSpPr>
      <p:sp>
        <p:nvSpPr>
          <p:cNvPr id="72" name="Google Shape;72;p19"/>
          <p:cNvSpPr txBox="1"/>
          <p:nvPr>
            <p:ph idx="1" type="subTitle"/>
          </p:nvPr>
        </p:nvSpPr>
        <p:spPr>
          <a:xfrm>
            <a:off x="457110" y="0"/>
            <a:ext cx="8229330" cy="556281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3" name="Shape 73"/>
        <p:cNvGrpSpPr/>
        <p:nvPr/>
      </p:nvGrpSpPr>
      <p:grpSpPr>
        <a:xfrm>
          <a:off x="0" y="0"/>
          <a:ext cx="0" cy="0"/>
          <a:chOff x="0" y="0"/>
          <a:chExt cx="0" cy="0"/>
        </a:xfrm>
      </p:grpSpPr>
      <p:sp>
        <p:nvSpPr>
          <p:cNvPr id="74" name="Google Shape;74;p20"/>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20"/>
          <p:cNvSpPr txBox="1"/>
          <p:nvPr>
            <p:ph idx="1" type="body"/>
          </p:nvPr>
        </p:nvSpPr>
        <p:spPr>
          <a:xfrm>
            <a:off x="45711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6" name="Google Shape;76;p20"/>
          <p:cNvSpPr txBox="1"/>
          <p:nvPr>
            <p:ph idx="2" type="body"/>
          </p:nvPr>
        </p:nvSpPr>
        <p:spPr>
          <a:xfrm>
            <a:off x="4673970" y="1200150"/>
            <a:ext cx="4015710" cy="339417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7" name="Google Shape;77;p20"/>
          <p:cNvSpPr txBox="1"/>
          <p:nvPr>
            <p:ph idx="3" type="body"/>
          </p:nvPr>
        </p:nvSpPr>
        <p:spPr>
          <a:xfrm>
            <a:off x="457110" y="297324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78" name="Shape 78"/>
        <p:cNvGrpSpPr/>
        <p:nvPr/>
      </p:nvGrpSpPr>
      <p:grpSpPr>
        <a:xfrm>
          <a:off x="0" y="0"/>
          <a:ext cx="0" cy="0"/>
          <a:chOff x="0" y="0"/>
          <a:chExt cx="0" cy="0"/>
        </a:xfrm>
      </p:grpSpPr>
      <p:sp>
        <p:nvSpPr>
          <p:cNvPr id="79" name="Google Shape;79;p21"/>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21"/>
          <p:cNvSpPr txBox="1"/>
          <p:nvPr>
            <p:ph idx="1" type="body"/>
          </p:nvPr>
        </p:nvSpPr>
        <p:spPr>
          <a:xfrm>
            <a:off x="457110" y="1200150"/>
            <a:ext cx="4015710" cy="339417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1" name="Google Shape;81;p21"/>
          <p:cNvSpPr txBox="1"/>
          <p:nvPr>
            <p:ph idx="2" type="body"/>
          </p:nvPr>
        </p:nvSpPr>
        <p:spPr>
          <a:xfrm>
            <a:off x="467397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2" name="Google Shape;82;p21"/>
          <p:cNvSpPr txBox="1"/>
          <p:nvPr>
            <p:ph idx="3" type="body"/>
          </p:nvPr>
        </p:nvSpPr>
        <p:spPr>
          <a:xfrm>
            <a:off x="4673970" y="297324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83" name="Shape 83"/>
        <p:cNvGrpSpPr/>
        <p:nvPr/>
      </p:nvGrpSpPr>
      <p:grpSpPr>
        <a:xfrm>
          <a:off x="0" y="0"/>
          <a:ext cx="0" cy="0"/>
          <a:chOff x="0" y="0"/>
          <a:chExt cx="0" cy="0"/>
        </a:xfrm>
      </p:grpSpPr>
      <p:sp>
        <p:nvSpPr>
          <p:cNvPr id="84" name="Google Shape;84;p22"/>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22"/>
          <p:cNvSpPr txBox="1"/>
          <p:nvPr>
            <p:ph idx="1" type="body"/>
          </p:nvPr>
        </p:nvSpPr>
        <p:spPr>
          <a:xfrm>
            <a:off x="45711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6" name="Google Shape;86;p22"/>
          <p:cNvSpPr txBox="1"/>
          <p:nvPr>
            <p:ph idx="2" type="body"/>
          </p:nvPr>
        </p:nvSpPr>
        <p:spPr>
          <a:xfrm>
            <a:off x="467397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7" name="Google Shape;87;p22"/>
          <p:cNvSpPr txBox="1"/>
          <p:nvPr>
            <p:ph idx="3" type="body"/>
          </p:nvPr>
        </p:nvSpPr>
        <p:spPr>
          <a:xfrm>
            <a:off x="457110" y="2973240"/>
            <a:ext cx="822933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88" name="Shape 88"/>
        <p:cNvGrpSpPr/>
        <p:nvPr/>
      </p:nvGrpSpPr>
      <p:grpSpPr>
        <a:xfrm>
          <a:off x="0" y="0"/>
          <a:ext cx="0" cy="0"/>
          <a:chOff x="0" y="0"/>
          <a:chExt cx="0" cy="0"/>
        </a:xfrm>
      </p:grpSpPr>
      <p:sp>
        <p:nvSpPr>
          <p:cNvPr id="89" name="Google Shape;89;p23"/>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23"/>
          <p:cNvSpPr txBox="1"/>
          <p:nvPr>
            <p:ph idx="1" type="body"/>
          </p:nvPr>
        </p:nvSpPr>
        <p:spPr>
          <a:xfrm>
            <a:off x="457110" y="1200150"/>
            <a:ext cx="822933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 name="Google Shape;91;p23"/>
          <p:cNvSpPr txBox="1"/>
          <p:nvPr>
            <p:ph idx="2" type="body"/>
          </p:nvPr>
        </p:nvSpPr>
        <p:spPr>
          <a:xfrm>
            <a:off x="457110" y="2973240"/>
            <a:ext cx="822933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2" name="Shape 92"/>
        <p:cNvGrpSpPr/>
        <p:nvPr/>
      </p:nvGrpSpPr>
      <p:grpSpPr>
        <a:xfrm>
          <a:off x="0" y="0"/>
          <a:ext cx="0" cy="0"/>
          <a:chOff x="0" y="0"/>
          <a:chExt cx="0" cy="0"/>
        </a:xfrm>
      </p:grpSpPr>
      <p:sp>
        <p:nvSpPr>
          <p:cNvPr id="93" name="Google Shape;93;p24"/>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24"/>
          <p:cNvSpPr txBox="1"/>
          <p:nvPr>
            <p:ph idx="1" type="body"/>
          </p:nvPr>
        </p:nvSpPr>
        <p:spPr>
          <a:xfrm>
            <a:off x="45711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5" name="Google Shape;95;p24"/>
          <p:cNvSpPr txBox="1"/>
          <p:nvPr>
            <p:ph idx="2" type="body"/>
          </p:nvPr>
        </p:nvSpPr>
        <p:spPr>
          <a:xfrm>
            <a:off x="467397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6" name="Google Shape;96;p24"/>
          <p:cNvSpPr txBox="1"/>
          <p:nvPr>
            <p:ph idx="3" type="body"/>
          </p:nvPr>
        </p:nvSpPr>
        <p:spPr>
          <a:xfrm>
            <a:off x="457110" y="297324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7" name="Google Shape;97;p24"/>
          <p:cNvSpPr txBox="1"/>
          <p:nvPr>
            <p:ph idx="4" type="body"/>
          </p:nvPr>
        </p:nvSpPr>
        <p:spPr>
          <a:xfrm>
            <a:off x="4673970" y="297324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98" name="Shape 98"/>
        <p:cNvGrpSpPr/>
        <p:nvPr/>
      </p:nvGrpSpPr>
      <p:grpSpPr>
        <a:xfrm>
          <a:off x="0" y="0"/>
          <a:ext cx="0" cy="0"/>
          <a:chOff x="0" y="0"/>
          <a:chExt cx="0" cy="0"/>
        </a:xfrm>
      </p:grpSpPr>
      <p:sp>
        <p:nvSpPr>
          <p:cNvPr id="99" name="Google Shape;99;p25"/>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5"/>
          <p:cNvSpPr txBox="1"/>
          <p:nvPr>
            <p:ph idx="1" type="body"/>
          </p:nvPr>
        </p:nvSpPr>
        <p:spPr>
          <a:xfrm>
            <a:off x="457110" y="120015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1" name="Google Shape;101;p25"/>
          <p:cNvSpPr txBox="1"/>
          <p:nvPr>
            <p:ph idx="2" type="body"/>
          </p:nvPr>
        </p:nvSpPr>
        <p:spPr>
          <a:xfrm>
            <a:off x="3239730" y="120015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2" name="Google Shape;102;p25"/>
          <p:cNvSpPr txBox="1"/>
          <p:nvPr>
            <p:ph idx="3" type="body"/>
          </p:nvPr>
        </p:nvSpPr>
        <p:spPr>
          <a:xfrm>
            <a:off x="6022350" y="120015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3" name="Google Shape;103;p25"/>
          <p:cNvSpPr txBox="1"/>
          <p:nvPr>
            <p:ph idx="4" type="body"/>
          </p:nvPr>
        </p:nvSpPr>
        <p:spPr>
          <a:xfrm>
            <a:off x="457110" y="297324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4" name="Google Shape;104;p25"/>
          <p:cNvSpPr txBox="1"/>
          <p:nvPr>
            <p:ph idx="5" type="body"/>
          </p:nvPr>
        </p:nvSpPr>
        <p:spPr>
          <a:xfrm>
            <a:off x="3239730" y="297324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5" name="Google Shape;105;p25"/>
          <p:cNvSpPr txBox="1"/>
          <p:nvPr>
            <p:ph idx="6" type="body"/>
          </p:nvPr>
        </p:nvSpPr>
        <p:spPr>
          <a:xfrm>
            <a:off x="6022350" y="297324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14" name="Shape 11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15" name="Shape 115"/>
        <p:cNvGrpSpPr/>
        <p:nvPr/>
      </p:nvGrpSpPr>
      <p:grpSpPr>
        <a:xfrm>
          <a:off x="0" y="0"/>
          <a:ext cx="0" cy="0"/>
          <a:chOff x="0" y="0"/>
          <a:chExt cx="0" cy="0"/>
        </a:xfrm>
      </p:grpSpPr>
      <p:sp>
        <p:nvSpPr>
          <p:cNvPr id="116" name="Google Shape;116;p28"/>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8"/>
          <p:cNvSpPr txBox="1"/>
          <p:nvPr>
            <p:ph idx="1" type="subTitle"/>
          </p:nvPr>
        </p:nvSpPr>
        <p:spPr>
          <a:xfrm>
            <a:off x="457110" y="1200150"/>
            <a:ext cx="8229330" cy="339417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18" name="Shape 118"/>
        <p:cNvGrpSpPr/>
        <p:nvPr/>
      </p:nvGrpSpPr>
      <p:grpSpPr>
        <a:xfrm>
          <a:off x="0" y="0"/>
          <a:ext cx="0" cy="0"/>
          <a:chOff x="0" y="0"/>
          <a:chExt cx="0" cy="0"/>
        </a:xfrm>
      </p:grpSpPr>
      <p:sp>
        <p:nvSpPr>
          <p:cNvPr id="119" name="Google Shape;119;p29"/>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9"/>
          <p:cNvSpPr txBox="1"/>
          <p:nvPr>
            <p:ph idx="1" type="body"/>
          </p:nvPr>
        </p:nvSpPr>
        <p:spPr>
          <a:xfrm>
            <a:off x="457110" y="1200150"/>
            <a:ext cx="8229330" cy="339417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21" name="Shape 121"/>
        <p:cNvGrpSpPr/>
        <p:nvPr/>
      </p:nvGrpSpPr>
      <p:grpSpPr>
        <a:xfrm>
          <a:off x="0" y="0"/>
          <a:ext cx="0" cy="0"/>
          <a:chOff x="0" y="0"/>
          <a:chExt cx="0" cy="0"/>
        </a:xfrm>
      </p:grpSpPr>
      <p:sp>
        <p:nvSpPr>
          <p:cNvPr id="122" name="Google Shape;122;p30"/>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30"/>
          <p:cNvSpPr txBox="1"/>
          <p:nvPr>
            <p:ph idx="1" type="body"/>
          </p:nvPr>
        </p:nvSpPr>
        <p:spPr>
          <a:xfrm>
            <a:off x="457110" y="1200150"/>
            <a:ext cx="4015710" cy="339417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24" name="Google Shape;124;p30"/>
          <p:cNvSpPr txBox="1"/>
          <p:nvPr>
            <p:ph idx="2" type="body"/>
          </p:nvPr>
        </p:nvSpPr>
        <p:spPr>
          <a:xfrm>
            <a:off x="4673970" y="1200150"/>
            <a:ext cx="4015710" cy="339417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5" name="Shape 125"/>
        <p:cNvGrpSpPr/>
        <p:nvPr/>
      </p:nvGrpSpPr>
      <p:grpSpPr>
        <a:xfrm>
          <a:off x="0" y="0"/>
          <a:ext cx="0" cy="0"/>
          <a:chOff x="0" y="0"/>
          <a:chExt cx="0" cy="0"/>
        </a:xfrm>
      </p:grpSpPr>
      <p:sp>
        <p:nvSpPr>
          <p:cNvPr id="126" name="Google Shape;126;p31"/>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27" name="Shape 127"/>
        <p:cNvGrpSpPr/>
        <p:nvPr/>
      </p:nvGrpSpPr>
      <p:grpSpPr>
        <a:xfrm>
          <a:off x="0" y="0"/>
          <a:ext cx="0" cy="0"/>
          <a:chOff x="0" y="0"/>
          <a:chExt cx="0" cy="0"/>
        </a:xfrm>
      </p:grpSpPr>
      <p:sp>
        <p:nvSpPr>
          <p:cNvPr id="128" name="Google Shape;128;p32"/>
          <p:cNvSpPr txBox="1"/>
          <p:nvPr>
            <p:ph idx="1" type="subTitle"/>
          </p:nvPr>
        </p:nvSpPr>
        <p:spPr>
          <a:xfrm>
            <a:off x="457110" y="0"/>
            <a:ext cx="8229330" cy="556281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29" name="Shape 129"/>
        <p:cNvGrpSpPr/>
        <p:nvPr/>
      </p:nvGrpSpPr>
      <p:grpSpPr>
        <a:xfrm>
          <a:off x="0" y="0"/>
          <a:ext cx="0" cy="0"/>
          <a:chOff x="0" y="0"/>
          <a:chExt cx="0" cy="0"/>
        </a:xfrm>
      </p:grpSpPr>
      <p:sp>
        <p:nvSpPr>
          <p:cNvPr id="130" name="Google Shape;130;p33"/>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33"/>
          <p:cNvSpPr txBox="1"/>
          <p:nvPr>
            <p:ph idx="1" type="body"/>
          </p:nvPr>
        </p:nvSpPr>
        <p:spPr>
          <a:xfrm>
            <a:off x="45711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32" name="Google Shape;132;p33"/>
          <p:cNvSpPr txBox="1"/>
          <p:nvPr>
            <p:ph idx="2" type="body"/>
          </p:nvPr>
        </p:nvSpPr>
        <p:spPr>
          <a:xfrm>
            <a:off x="4673970" y="1200150"/>
            <a:ext cx="4015710" cy="339417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33" name="Google Shape;133;p33"/>
          <p:cNvSpPr txBox="1"/>
          <p:nvPr>
            <p:ph idx="3" type="body"/>
          </p:nvPr>
        </p:nvSpPr>
        <p:spPr>
          <a:xfrm>
            <a:off x="457110" y="297324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34" name="Shape 134"/>
        <p:cNvGrpSpPr/>
        <p:nvPr/>
      </p:nvGrpSpPr>
      <p:grpSpPr>
        <a:xfrm>
          <a:off x="0" y="0"/>
          <a:ext cx="0" cy="0"/>
          <a:chOff x="0" y="0"/>
          <a:chExt cx="0" cy="0"/>
        </a:xfrm>
      </p:grpSpPr>
      <p:sp>
        <p:nvSpPr>
          <p:cNvPr id="135" name="Google Shape;135;p34"/>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34"/>
          <p:cNvSpPr txBox="1"/>
          <p:nvPr>
            <p:ph idx="1" type="body"/>
          </p:nvPr>
        </p:nvSpPr>
        <p:spPr>
          <a:xfrm>
            <a:off x="457110" y="1200150"/>
            <a:ext cx="4015710" cy="339417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37" name="Google Shape;137;p34"/>
          <p:cNvSpPr txBox="1"/>
          <p:nvPr>
            <p:ph idx="2" type="body"/>
          </p:nvPr>
        </p:nvSpPr>
        <p:spPr>
          <a:xfrm>
            <a:off x="467397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38" name="Google Shape;138;p34"/>
          <p:cNvSpPr txBox="1"/>
          <p:nvPr>
            <p:ph idx="3" type="body"/>
          </p:nvPr>
        </p:nvSpPr>
        <p:spPr>
          <a:xfrm>
            <a:off x="4673970" y="297324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39" name="Shape 139"/>
        <p:cNvGrpSpPr/>
        <p:nvPr/>
      </p:nvGrpSpPr>
      <p:grpSpPr>
        <a:xfrm>
          <a:off x="0" y="0"/>
          <a:ext cx="0" cy="0"/>
          <a:chOff x="0" y="0"/>
          <a:chExt cx="0" cy="0"/>
        </a:xfrm>
      </p:grpSpPr>
      <p:sp>
        <p:nvSpPr>
          <p:cNvPr id="140" name="Google Shape;140;p35"/>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35"/>
          <p:cNvSpPr txBox="1"/>
          <p:nvPr>
            <p:ph idx="1" type="body"/>
          </p:nvPr>
        </p:nvSpPr>
        <p:spPr>
          <a:xfrm>
            <a:off x="45711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42" name="Google Shape;142;p35"/>
          <p:cNvSpPr txBox="1"/>
          <p:nvPr>
            <p:ph idx="2" type="body"/>
          </p:nvPr>
        </p:nvSpPr>
        <p:spPr>
          <a:xfrm>
            <a:off x="467397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43" name="Google Shape;143;p35"/>
          <p:cNvSpPr txBox="1"/>
          <p:nvPr>
            <p:ph idx="3" type="body"/>
          </p:nvPr>
        </p:nvSpPr>
        <p:spPr>
          <a:xfrm>
            <a:off x="457110" y="2973240"/>
            <a:ext cx="822933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44" name="Shape 144"/>
        <p:cNvGrpSpPr/>
        <p:nvPr/>
      </p:nvGrpSpPr>
      <p:grpSpPr>
        <a:xfrm>
          <a:off x="0" y="0"/>
          <a:ext cx="0" cy="0"/>
          <a:chOff x="0" y="0"/>
          <a:chExt cx="0" cy="0"/>
        </a:xfrm>
      </p:grpSpPr>
      <p:sp>
        <p:nvSpPr>
          <p:cNvPr id="145" name="Google Shape;145;p36"/>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36"/>
          <p:cNvSpPr txBox="1"/>
          <p:nvPr>
            <p:ph idx="1" type="body"/>
          </p:nvPr>
        </p:nvSpPr>
        <p:spPr>
          <a:xfrm>
            <a:off x="457110" y="1200150"/>
            <a:ext cx="822933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47" name="Google Shape;147;p36"/>
          <p:cNvSpPr txBox="1"/>
          <p:nvPr>
            <p:ph idx="2" type="body"/>
          </p:nvPr>
        </p:nvSpPr>
        <p:spPr>
          <a:xfrm>
            <a:off x="457110" y="2973240"/>
            <a:ext cx="822933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48" name="Shape 148"/>
        <p:cNvGrpSpPr/>
        <p:nvPr/>
      </p:nvGrpSpPr>
      <p:grpSpPr>
        <a:xfrm>
          <a:off x="0" y="0"/>
          <a:ext cx="0" cy="0"/>
          <a:chOff x="0" y="0"/>
          <a:chExt cx="0" cy="0"/>
        </a:xfrm>
      </p:grpSpPr>
      <p:sp>
        <p:nvSpPr>
          <p:cNvPr id="149" name="Google Shape;149;p37"/>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37"/>
          <p:cNvSpPr txBox="1"/>
          <p:nvPr>
            <p:ph idx="1" type="body"/>
          </p:nvPr>
        </p:nvSpPr>
        <p:spPr>
          <a:xfrm>
            <a:off x="45711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51" name="Google Shape;151;p37"/>
          <p:cNvSpPr txBox="1"/>
          <p:nvPr>
            <p:ph idx="2" type="body"/>
          </p:nvPr>
        </p:nvSpPr>
        <p:spPr>
          <a:xfrm>
            <a:off x="4673970" y="120015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52" name="Google Shape;152;p37"/>
          <p:cNvSpPr txBox="1"/>
          <p:nvPr>
            <p:ph idx="3" type="body"/>
          </p:nvPr>
        </p:nvSpPr>
        <p:spPr>
          <a:xfrm>
            <a:off x="457110" y="297324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53" name="Google Shape;153;p37"/>
          <p:cNvSpPr txBox="1"/>
          <p:nvPr>
            <p:ph idx="4" type="body"/>
          </p:nvPr>
        </p:nvSpPr>
        <p:spPr>
          <a:xfrm>
            <a:off x="4673970" y="2973240"/>
            <a:ext cx="401571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54" name="Shape 154"/>
        <p:cNvGrpSpPr/>
        <p:nvPr/>
      </p:nvGrpSpPr>
      <p:grpSpPr>
        <a:xfrm>
          <a:off x="0" y="0"/>
          <a:ext cx="0" cy="0"/>
          <a:chOff x="0" y="0"/>
          <a:chExt cx="0" cy="0"/>
        </a:xfrm>
      </p:grpSpPr>
      <p:sp>
        <p:nvSpPr>
          <p:cNvPr id="155" name="Google Shape;155;p38"/>
          <p:cNvSpPr txBox="1"/>
          <p:nvPr>
            <p:ph type="title"/>
          </p:nvPr>
        </p:nvSpPr>
        <p:spPr>
          <a:xfrm>
            <a:off x="457110" y="0"/>
            <a:ext cx="8229330" cy="1199880"/>
          </a:xfrm>
          <a:prstGeom prst="rect">
            <a:avLst/>
          </a:prstGeom>
          <a:noFill/>
          <a:ln>
            <a:noFill/>
          </a:ln>
        </p:spPr>
        <p:txBody>
          <a:bodyPr anchorCtr="0" anchor="ctr" bIns="0" lIns="0" spcFirstLastPara="1" rIns="0" wrap="square" tIns="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38"/>
          <p:cNvSpPr txBox="1"/>
          <p:nvPr>
            <p:ph idx="1" type="body"/>
          </p:nvPr>
        </p:nvSpPr>
        <p:spPr>
          <a:xfrm>
            <a:off x="457110" y="120015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57" name="Google Shape;157;p38"/>
          <p:cNvSpPr txBox="1"/>
          <p:nvPr>
            <p:ph idx="2" type="body"/>
          </p:nvPr>
        </p:nvSpPr>
        <p:spPr>
          <a:xfrm>
            <a:off x="3239730" y="120015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58" name="Google Shape;158;p38"/>
          <p:cNvSpPr txBox="1"/>
          <p:nvPr>
            <p:ph idx="3" type="body"/>
          </p:nvPr>
        </p:nvSpPr>
        <p:spPr>
          <a:xfrm>
            <a:off x="6022350" y="120015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59" name="Google Shape;159;p38"/>
          <p:cNvSpPr txBox="1"/>
          <p:nvPr>
            <p:ph idx="4" type="body"/>
          </p:nvPr>
        </p:nvSpPr>
        <p:spPr>
          <a:xfrm>
            <a:off x="457110" y="297324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60" name="Google Shape;160;p38"/>
          <p:cNvSpPr txBox="1"/>
          <p:nvPr>
            <p:ph idx="5" type="body"/>
          </p:nvPr>
        </p:nvSpPr>
        <p:spPr>
          <a:xfrm>
            <a:off x="3239730" y="297324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61" name="Google Shape;161;p38"/>
          <p:cNvSpPr txBox="1"/>
          <p:nvPr>
            <p:ph idx="6" type="body"/>
          </p:nvPr>
        </p:nvSpPr>
        <p:spPr>
          <a:xfrm>
            <a:off x="6022350" y="2973240"/>
            <a:ext cx="2649780" cy="16189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3.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13"/>
          <p:cNvSpPr/>
          <p:nvPr/>
        </p:nvSpPr>
        <p:spPr>
          <a:xfrm>
            <a:off x="8457750" y="4874580"/>
            <a:ext cx="84510" cy="63180"/>
          </a:xfrm>
          <a:prstGeom prst="ellipse">
            <a:avLst/>
          </a:prstGeom>
          <a:solidFill>
            <a:srgbClr val="7F7F7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 name="Google Shape;52;p13"/>
          <p:cNvSpPr/>
          <p:nvPr/>
        </p:nvSpPr>
        <p:spPr>
          <a:xfrm>
            <a:off x="569160" y="4874580"/>
            <a:ext cx="84510" cy="63180"/>
          </a:xfrm>
          <a:prstGeom prst="ellipse">
            <a:avLst/>
          </a:prstGeom>
          <a:solidFill>
            <a:srgbClr val="7F7F7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 name="Google Shape;53;p13"/>
          <p:cNvSpPr txBox="1"/>
          <p:nvPr>
            <p:ph type="title"/>
          </p:nvPr>
        </p:nvSpPr>
        <p:spPr>
          <a:xfrm>
            <a:off x="685800" y="457110"/>
            <a:ext cx="7772220" cy="320004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4" name="Google Shape;54;p13"/>
          <p:cNvSpPr txBox="1"/>
          <p:nvPr>
            <p:ph idx="11" type="ftr"/>
          </p:nvPr>
        </p:nvSpPr>
        <p:spPr>
          <a:xfrm>
            <a:off x="659070" y="4767390"/>
            <a:ext cx="2847690" cy="273510"/>
          </a:xfrm>
          <a:prstGeom prst="rect">
            <a:avLst/>
          </a:prstGeom>
          <a:noFill/>
          <a:ln>
            <a:noFill/>
          </a:ln>
        </p:spPr>
        <p:txBody>
          <a:bodyPr anchorCtr="0" anchor="ctr" bIns="34275" lIns="34275" spcFirstLastPara="1" rIns="68575" wrap="square" tIns="34275"/>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5" name="Google Shape;55;p13"/>
          <p:cNvSpPr txBox="1"/>
          <p:nvPr>
            <p:ph idx="10" type="dt"/>
          </p:nvPr>
        </p:nvSpPr>
        <p:spPr>
          <a:xfrm>
            <a:off x="6363360" y="4767390"/>
            <a:ext cx="2085750" cy="273510"/>
          </a:xfrm>
          <a:prstGeom prst="rect">
            <a:avLst/>
          </a:prstGeom>
          <a:noFill/>
          <a:ln>
            <a:noFill/>
          </a:ln>
        </p:spPr>
        <p:txBody>
          <a:bodyPr anchorCtr="0" anchor="ctr" bIns="34275" lIns="68575" spcFirstLastPara="1" rIns="34275" wrap="square" tIns="34275"/>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6" name="Google Shape;56;p13"/>
          <p:cNvSpPr txBox="1"/>
          <p:nvPr>
            <p:ph idx="12" type="sldNum"/>
          </p:nvPr>
        </p:nvSpPr>
        <p:spPr>
          <a:xfrm>
            <a:off x="8543340" y="4767390"/>
            <a:ext cx="561600" cy="273510"/>
          </a:xfrm>
          <a:prstGeom prst="rect">
            <a:avLst/>
          </a:prstGeom>
          <a:noFill/>
          <a:ln>
            <a:noFill/>
          </a:ln>
        </p:spPr>
        <p:txBody>
          <a:bodyPr anchorCtr="0" anchor="ctr" bIns="34275" lIns="20525" spcFirstLastPara="1" rIns="34275" wrap="square" tIns="34275">
            <a:noAutofit/>
          </a:bodyPr>
          <a:lstStyle>
            <a:lvl1pPr indent="0" lvl="0"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1pPr>
            <a:lvl2pPr indent="0" lvl="1"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2pPr>
            <a:lvl3pPr indent="0" lvl="2"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3pPr>
            <a:lvl4pPr indent="0" lvl="3"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4pPr>
            <a:lvl5pPr indent="0" lvl="4"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5pPr>
            <a:lvl6pPr indent="0" lvl="5"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6pPr>
            <a:lvl7pPr indent="0" lvl="6"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7pPr>
            <a:lvl8pPr indent="0" lvl="7"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8pPr>
            <a:lvl9pPr indent="0" lvl="8"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latin typeface="Times New Roman"/>
              <a:ea typeface="Times New Roman"/>
              <a:cs typeface="Times New Roman"/>
              <a:sym typeface="Times New Roman"/>
            </a:endParaRPr>
          </a:p>
        </p:txBody>
      </p:sp>
      <p:sp>
        <p:nvSpPr>
          <p:cNvPr id="57" name="Google Shape;57;p13"/>
          <p:cNvSpPr txBox="1"/>
          <p:nvPr>
            <p:ph idx="1" type="body"/>
          </p:nvPr>
        </p:nvSpPr>
        <p:spPr>
          <a:xfrm>
            <a:off x="457110" y="1203390"/>
            <a:ext cx="8229330" cy="298296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100"/>
              <a:buNone/>
              <a:defRPr b="0" i="0" sz="1400" u="none" cap="none" strike="noStrike"/>
            </a:lvl1pPr>
            <a:lvl2pPr indent="-228600" lvl="1" marL="914400" marR="0" rtl="0" algn="l">
              <a:spcBef>
                <a:spcPts val="0"/>
              </a:spcBef>
              <a:spcAft>
                <a:spcPts val="0"/>
              </a:spcAft>
              <a:buSzPts val="1100"/>
              <a:buNone/>
              <a:defRPr b="0" i="0" sz="1400" u="none" cap="none" strike="noStrike"/>
            </a:lvl2pPr>
            <a:lvl3pPr indent="-228600" lvl="2" marL="1371600" marR="0" rtl="0" algn="l">
              <a:spcBef>
                <a:spcPts val="0"/>
              </a:spcBef>
              <a:spcAft>
                <a:spcPts val="0"/>
              </a:spcAft>
              <a:buSzPts val="1100"/>
              <a:buNone/>
              <a:defRPr b="0" i="0" sz="1400" u="none" cap="none" strike="noStrike"/>
            </a:lvl3pPr>
            <a:lvl4pPr indent="-228600" lvl="3" marL="1828800" marR="0" rtl="0" algn="l">
              <a:spcBef>
                <a:spcPts val="0"/>
              </a:spcBef>
              <a:spcAft>
                <a:spcPts val="0"/>
              </a:spcAft>
              <a:buSzPts val="1100"/>
              <a:buNone/>
              <a:defRPr b="0" i="0" sz="1400" u="none" cap="none" strike="noStrike"/>
            </a:lvl4pPr>
            <a:lvl5pPr indent="-228600" lvl="4" marL="2286000" marR="0" rtl="0" algn="l">
              <a:spcBef>
                <a:spcPts val="0"/>
              </a:spcBef>
              <a:spcAft>
                <a:spcPts val="0"/>
              </a:spcAft>
              <a:buSzPts val="1100"/>
              <a:buNone/>
              <a:defRPr b="0" i="0" sz="1400" u="none" cap="none" strike="noStrike"/>
            </a:lvl5pPr>
            <a:lvl6pPr indent="-228600" lvl="5" marL="2743200" marR="0" rtl="0" algn="l">
              <a:spcBef>
                <a:spcPts val="0"/>
              </a:spcBef>
              <a:spcAft>
                <a:spcPts val="0"/>
              </a:spcAft>
              <a:buSzPts val="1100"/>
              <a:buNone/>
              <a:defRPr b="0" i="0" sz="1400" u="none" cap="none" strike="noStrike"/>
            </a:lvl6pPr>
            <a:lvl7pPr indent="-228600" lvl="6" marL="3200400" marR="0" rtl="0" algn="l">
              <a:spcBef>
                <a:spcPts val="0"/>
              </a:spcBef>
              <a:spcAft>
                <a:spcPts val="0"/>
              </a:spcAft>
              <a:buSzPts val="1100"/>
              <a:buNone/>
              <a:defRPr b="0" i="0" sz="1400" u="none" cap="none" strike="noStrike"/>
            </a:lvl7pPr>
            <a:lvl8pPr indent="-228600" lvl="7" marL="3657600" marR="0" rtl="0" algn="l">
              <a:spcBef>
                <a:spcPts val="0"/>
              </a:spcBef>
              <a:spcAft>
                <a:spcPts val="0"/>
              </a:spcAft>
              <a:buSzPts val="1100"/>
              <a:buNone/>
              <a:defRPr b="0" i="0" sz="1400" u="none" cap="none" strike="noStrike"/>
            </a:lvl8pPr>
            <a:lvl9pPr indent="-228600" lvl="8" marL="4114800" marR="0" rtl="0" algn="l">
              <a:spcBef>
                <a:spcPts val="0"/>
              </a:spcBef>
              <a:spcAft>
                <a:spcPts val="0"/>
              </a:spcAft>
              <a:buSzPts val="1100"/>
              <a:buNone/>
              <a:defRPr b="0" i="0" sz="14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6"/>
          <p:cNvSpPr/>
          <p:nvPr/>
        </p:nvSpPr>
        <p:spPr>
          <a:xfrm>
            <a:off x="8457750" y="4874580"/>
            <a:ext cx="84510" cy="63180"/>
          </a:xfrm>
          <a:prstGeom prst="ellipse">
            <a:avLst/>
          </a:prstGeom>
          <a:solidFill>
            <a:srgbClr val="7F7F7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 name="Google Shape;108;p26"/>
          <p:cNvSpPr/>
          <p:nvPr/>
        </p:nvSpPr>
        <p:spPr>
          <a:xfrm>
            <a:off x="569160" y="4874580"/>
            <a:ext cx="84510" cy="63180"/>
          </a:xfrm>
          <a:prstGeom prst="ellipse">
            <a:avLst/>
          </a:prstGeom>
          <a:solidFill>
            <a:srgbClr val="7F7F7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 name="Google Shape;109;p26"/>
          <p:cNvSpPr txBox="1"/>
          <p:nvPr>
            <p:ph type="title"/>
          </p:nvPr>
        </p:nvSpPr>
        <p:spPr>
          <a:xfrm>
            <a:off x="457110" y="0"/>
            <a:ext cx="8229330" cy="1199880"/>
          </a:xfrm>
          <a:prstGeom prst="rect">
            <a:avLst/>
          </a:prstGeom>
          <a:noFill/>
          <a:ln>
            <a:noFill/>
          </a:ln>
        </p:spPr>
        <p:txBody>
          <a:bodyPr anchorCtr="0" anchor="b" bIns="34275" lIns="68575" spcFirstLastPara="1" rIns="68575" wrap="square" tIns="34275"/>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110" name="Google Shape;110;p26"/>
          <p:cNvSpPr txBox="1"/>
          <p:nvPr>
            <p:ph idx="1" type="body"/>
          </p:nvPr>
        </p:nvSpPr>
        <p:spPr>
          <a:xfrm>
            <a:off x="457110" y="1200150"/>
            <a:ext cx="8229330" cy="3394170"/>
          </a:xfrm>
          <a:prstGeom prst="rect">
            <a:avLst/>
          </a:prstGeom>
          <a:noFill/>
          <a:ln>
            <a:noFill/>
          </a:ln>
        </p:spPr>
        <p:txBody>
          <a:bodyPr anchorCtr="0" anchor="t" bIns="34275" lIns="68575" spcFirstLastPara="1" rIns="68575" wrap="square" tIns="34275"/>
          <a:lstStyle>
            <a:lvl1pPr indent="-228600" lvl="0" marL="457200" marR="0" rtl="0" algn="l">
              <a:spcBef>
                <a:spcPts val="0"/>
              </a:spcBef>
              <a:spcAft>
                <a:spcPts val="0"/>
              </a:spcAft>
              <a:buSzPts val="1100"/>
              <a:buNone/>
              <a:defRPr b="0" i="0" sz="1400" u="none" cap="none" strike="noStrike"/>
            </a:lvl1pPr>
            <a:lvl2pPr indent="-228600" lvl="1" marL="914400" marR="0" rtl="0" algn="l">
              <a:spcBef>
                <a:spcPts val="0"/>
              </a:spcBef>
              <a:spcAft>
                <a:spcPts val="0"/>
              </a:spcAft>
              <a:buSzPts val="1100"/>
              <a:buNone/>
              <a:defRPr b="0" i="0" sz="1400" u="none" cap="none" strike="noStrike"/>
            </a:lvl2pPr>
            <a:lvl3pPr indent="-228600" lvl="2" marL="1371600" marR="0" rtl="0" algn="l">
              <a:spcBef>
                <a:spcPts val="0"/>
              </a:spcBef>
              <a:spcAft>
                <a:spcPts val="0"/>
              </a:spcAft>
              <a:buSzPts val="1100"/>
              <a:buNone/>
              <a:defRPr b="0" i="0" sz="1400" u="none" cap="none" strike="noStrike"/>
            </a:lvl3pPr>
            <a:lvl4pPr indent="-228600" lvl="3" marL="1828800" marR="0" rtl="0" algn="l">
              <a:spcBef>
                <a:spcPts val="0"/>
              </a:spcBef>
              <a:spcAft>
                <a:spcPts val="0"/>
              </a:spcAft>
              <a:buSzPts val="1100"/>
              <a:buNone/>
              <a:defRPr b="0" i="0" sz="1400" u="none" cap="none" strike="noStrike"/>
            </a:lvl4pPr>
            <a:lvl5pPr indent="-228600" lvl="4" marL="2286000" marR="0" rtl="0" algn="l">
              <a:spcBef>
                <a:spcPts val="0"/>
              </a:spcBef>
              <a:spcAft>
                <a:spcPts val="0"/>
              </a:spcAft>
              <a:buSzPts val="1100"/>
              <a:buNone/>
              <a:defRPr b="0" i="0" sz="1400" u="none" cap="none" strike="noStrike"/>
            </a:lvl5pPr>
            <a:lvl6pPr indent="-228600" lvl="5" marL="2743200" marR="0" rtl="0" algn="l">
              <a:spcBef>
                <a:spcPts val="0"/>
              </a:spcBef>
              <a:spcAft>
                <a:spcPts val="0"/>
              </a:spcAft>
              <a:buSzPts val="1100"/>
              <a:buNone/>
              <a:defRPr b="0" i="0" sz="1400" u="none" cap="none" strike="noStrike"/>
            </a:lvl6pPr>
            <a:lvl7pPr indent="-228600" lvl="6" marL="3200400" marR="0" rtl="0" algn="l">
              <a:spcBef>
                <a:spcPts val="0"/>
              </a:spcBef>
              <a:spcAft>
                <a:spcPts val="0"/>
              </a:spcAft>
              <a:buSzPts val="1100"/>
              <a:buNone/>
              <a:defRPr b="0" i="0" sz="1400" u="none" cap="none" strike="noStrike"/>
            </a:lvl7pPr>
            <a:lvl8pPr indent="-228600" lvl="7" marL="3657600" marR="0" rtl="0" algn="l">
              <a:spcBef>
                <a:spcPts val="0"/>
              </a:spcBef>
              <a:spcAft>
                <a:spcPts val="0"/>
              </a:spcAft>
              <a:buSzPts val="1100"/>
              <a:buNone/>
              <a:defRPr b="0" i="0" sz="1400" u="none" cap="none" strike="noStrike"/>
            </a:lvl8pPr>
            <a:lvl9pPr indent="-228600" lvl="8" marL="4114800" marR="0" rtl="0" algn="l">
              <a:spcBef>
                <a:spcPts val="0"/>
              </a:spcBef>
              <a:spcAft>
                <a:spcPts val="0"/>
              </a:spcAft>
              <a:buSzPts val="1100"/>
              <a:buNone/>
              <a:defRPr b="0" i="0" sz="1400" u="none" cap="none" strike="noStrike"/>
            </a:lvl9pPr>
          </a:lstStyle>
          <a:p/>
        </p:txBody>
      </p:sp>
      <p:sp>
        <p:nvSpPr>
          <p:cNvPr id="111" name="Google Shape;111;p26"/>
          <p:cNvSpPr txBox="1"/>
          <p:nvPr>
            <p:ph idx="11" type="ftr"/>
          </p:nvPr>
        </p:nvSpPr>
        <p:spPr>
          <a:xfrm>
            <a:off x="659070" y="4767390"/>
            <a:ext cx="2847690" cy="273510"/>
          </a:xfrm>
          <a:prstGeom prst="rect">
            <a:avLst/>
          </a:prstGeom>
          <a:noFill/>
          <a:ln>
            <a:noFill/>
          </a:ln>
        </p:spPr>
        <p:txBody>
          <a:bodyPr anchorCtr="0" anchor="ctr" bIns="34275" lIns="34275" spcFirstLastPara="1" rIns="68575" wrap="square" tIns="34275"/>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112" name="Google Shape;112;p26"/>
          <p:cNvSpPr txBox="1"/>
          <p:nvPr>
            <p:ph idx="10" type="dt"/>
          </p:nvPr>
        </p:nvSpPr>
        <p:spPr>
          <a:xfrm>
            <a:off x="6363360" y="4767390"/>
            <a:ext cx="2085750" cy="273510"/>
          </a:xfrm>
          <a:prstGeom prst="rect">
            <a:avLst/>
          </a:prstGeom>
          <a:noFill/>
          <a:ln>
            <a:noFill/>
          </a:ln>
        </p:spPr>
        <p:txBody>
          <a:bodyPr anchorCtr="0" anchor="ctr" bIns="34275" lIns="68575" spcFirstLastPara="1" rIns="34275" wrap="square" tIns="34275"/>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113" name="Google Shape;113;p26"/>
          <p:cNvSpPr txBox="1"/>
          <p:nvPr>
            <p:ph idx="12" type="sldNum"/>
          </p:nvPr>
        </p:nvSpPr>
        <p:spPr>
          <a:xfrm>
            <a:off x="8543340" y="4767390"/>
            <a:ext cx="561600" cy="273510"/>
          </a:xfrm>
          <a:prstGeom prst="rect">
            <a:avLst/>
          </a:prstGeom>
          <a:noFill/>
          <a:ln>
            <a:noFill/>
          </a:ln>
        </p:spPr>
        <p:txBody>
          <a:bodyPr anchorCtr="0" anchor="ctr" bIns="34275" lIns="20525" spcFirstLastPara="1" rIns="34275" wrap="square" tIns="34275">
            <a:noAutofit/>
          </a:bodyPr>
          <a:lstStyle>
            <a:lvl1pPr indent="0" lvl="0"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1pPr>
            <a:lvl2pPr indent="0" lvl="1"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2pPr>
            <a:lvl3pPr indent="0" lvl="2"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3pPr>
            <a:lvl4pPr indent="0" lvl="3"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4pPr>
            <a:lvl5pPr indent="0" lvl="4"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5pPr>
            <a:lvl6pPr indent="0" lvl="5"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6pPr>
            <a:lvl7pPr indent="0" lvl="6"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7pPr>
            <a:lvl8pPr indent="0" lvl="7"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8pPr>
            <a:lvl9pPr indent="0" lvl="8" marL="0" marR="0" rtl="0" algn="l">
              <a:lnSpc>
                <a:spcPct val="100000"/>
              </a:lnSpc>
              <a:spcBef>
                <a:spcPts val="0"/>
              </a:spcBef>
              <a:buNone/>
              <a:defRPr b="0" i="0" sz="900" u="none" cap="none" strike="noStrike">
                <a:solidFill>
                  <a:srgbClr val="000000"/>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9"/>
          <p:cNvSpPr txBox="1"/>
          <p:nvPr/>
        </p:nvSpPr>
        <p:spPr>
          <a:xfrm>
            <a:off x="685800" y="1513350"/>
            <a:ext cx="7772220" cy="152253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None/>
            </a:pPr>
            <a:r>
              <a:rPr b="0" i="0" lang="en" sz="5000" u="none" cap="none" strike="noStrike">
                <a:solidFill>
                  <a:srgbClr val="44546A"/>
                </a:solidFill>
                <a:latin typeface="Century Gothic"/>
                <a:ea typeface="Century Gothic"/>
                <a:cs typeface="Century Gothic"/>
                <a:sym typeface="Century Gothic"/>
              </a:rPr>
              <a:t>Smart Traffic Fine Generation System</a:t>
            </a:r>
            <a:endParaRPr b="0" i="0" sz="5000" u="none" cap="none" strike="noStrike">
              <a:solidFill>
                <a:srgbClr val="000000"/>
              </a:solidFill>
              <a:latin typeface="Palatino Linotype"/>
              <a:ea typeface="Palatino Linotype"/>
              <a:cs typeface="Palatino Linotype"/>
              <a:sym typeface="Palatino Linotype"/>
            </a:endParaRPr>
          </a:p>
        </p:txBody>
      </p:sp>
      <p:sp>
        <p:nvSpPr>
          <p:cNvPr id="167" name="Google Shape;167;p39"/>
          <p:cNvSpPr txBox="1"/>
          <p:nvPr/>
        </p:nvSpPr>
        <p:spPr>
          <a:xfrm>
            <a:off x="1371600" y="3168180"/>
            <a:ext cx="6400620" cy="146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1300" u="none" cap="none" strike="noStrike">
                <a:solidFill>
                  <a:srgbClr val="000000"/>
                </a:solidFill>
                <a:latin typeface="Palatino Linotype"/>
                <a:ea typeface="Palatino Linotype"/>
                <a:cs typeface="Palatino Linotype"/>
                <a:sym typeface="Palatino Linotype"/>
              </a:rPr>
              <a:t>Presented by:-                                                Guides:-</a:t>
            </a:r>
            <a:endParaRPr b="0" i="0" sz="1300" u="none" cap="none" strike="noStrike">
              <a:latin typeface="Arial"/>
              <a:ea typeface="Arial"/>
              <a:cs typeface="Arial"/>
              <a:sym typeface="Arial"/>
            </a:endParaRPr>
          </a:p>
          <a:p>
            <a:pPr indent="0" lvl="0" marL="0" marR="0" rtl="0" algn="l">
              <a:lnSpc>
                <a:spcPct val="100000"/>
              </a:lnSpc>
              <a:spcBef>
                <a:spcPts val="400"/>
              </a:spcBef>
              <a:spcAft>
                <a:spcPts val="0"/>
              </a:spcAft>
              <a:buNone/>
            </a:pPr>
            <a:r>
              <a:rPr b="0" i="0" lang="en" sz="1300" u="none" cap="none" strike="noStrike">
                <a:solidFill>
                  <a:srgbClr val="000000"/>
                </a:solidFill>
                <a:latin typeface="Palatino Linotype"/>
                <a:ea typeface="Palatino Linotype"/>
                <a:cs typeface="Palatino Linotype"/>
                <a:sym typeface="Palatino Linotype"/>
              </a:rPr>
              <a:t>Dhruvkumar Patel (15CP049)                     [1] Dr. N.M Patel</a:t>
            </a:r>
            <a:endParaRPr b="0" i="0" sz="1300" u="none" cap="none" strike="noStrike">
              <a:latin typeface="Arial"/>
              <a:ea typeface="Arial"/>
              <a:cs typeface="Arial"/>
              <a:sym typeface="Arial"/>
            </a:endParaRPr>
          </a:p>
          <a:p>
            <a:pPr indent="0" lvl="0" marL="0" marR="0" rtl="0" algn="l">
              <a:lnSpc>
                <a:spcPct val="100000"/>
              </a:lnSpc>
              <a:spcBef>
                <a:spcPts val="400"/>
              </a:spcBef>
              <a:spcAft>
                <a:spcPts val="0"/>
              </a:spcAft>
              <a:buNone/>
            </a:pPr>
            <a:r>
              <a:rPr b="0" i="0" lang="en" sz="1300" u="none" cap="none" strike="noStrike">
                <a:solidFill>
                  <a:srgbClr val="000000"/>
                </a:solidFill>
                <a:latin typeface="Palatino Linotype"/>
                <a:ea typeface="Palatino Linotype"/>
                <a:cs typeface="Palatino Linotype"/>
                <a:sym typeface="Palatino Linotype"/>
              </a:rPr>
              <a:t>Ketan Bhalerao (15CP050)                           [2]  Prof. P.B Swadas</a:t>
            </a:r>
            <a:endParaRPr b="0" i="0" sz="1300" u="none" cap="none" strike="noStrike">
              <a:latin typeface="Arial"/>
              <a:ea typeface="Arial"/>
              <a:cs typeface="Arial"/>
              <a:sym typeface="Arial"/>
            </a:endParaRPr>
          </a:p>
          <a:p>
            <a:pPr indent="0" lvl="0" marL="0" marR="0" rtl="0" algn="l">
              <a:lnSpc>
                <a:spcPct val="100000"/>
              </a:lnSpc>
              <a:spcBef>
                <a:spcPts val="400"/>
              </a:spcBef>
              <a:spcAft>
                <a:spcPts val="0"/>
              </a:spcAft>
              <a:buNone/>
            </a:pPr>
            <a:r>
              <a:rPr b="0" i="0" lang="en" sz="1300" u="none" cap="none" strike="noStrike">
                <a:solidFill>
                  <a:srgbClr val="000000"/>
                </a:solidFill>
                <a:latin typeface="Palatino Linotype"/>
                <a:ea typeface="Palatino Linotype"/>
                <a:cs typeface="Palatino Linotype"/>
                <a:sym typeface="Palatino Linotype"/>
              </a:rPr>
              <a:t>Monil Shah (15CP051)</a:t>
            </a:r>
            <a:endParaRPr b="0" i="0" sz="1300" u="none" cap="none" strike="noStrike">
              <a:latin typeface="Arial"/>
              <a:ea typeface="Arial"/>
              <a:cs typeface="Arial"/>
              <a:sym typeface="Arial"/>
            </a:endParaRPr>
          </a:p>
        </p:txBody>
      </p:sp>
      <p:pic>
        <p:nvPicPr>
          <p:cNvPr id="168" name="Google Shape;168;p39"/>
          <p:cNvPicPr preferRelativeResize="0"/>
          <p:nvPr/>
        </p:nvPicPr>
        <p:blipFill rotWithShape="1">
          <a:blip r:embed="rId3">
            <a:alphaModFix/>
          </a:blip>
          <a:srcRect b="0" l="0" r="0" t="0"/>
          <a:stretch/>
        </p:blipFill>
        <p:spPr>
          <a:xfrm>
            <a:off x="3894210" y="91800"/>
            <a:ext cx="1493910" cy="14212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48"/>
          <p:cNvPicPr preferRelativeResize="0"/>
          <p:nvPr/>
        </p:nvPicPr>
        <p:blipFill rotWithShape="1">
          <a:blip r:embed="rId3">
            <a:alphaModFix/>
          </a:blip>
          <a:srcRect b="14699" l="25678" r="29608" t="17060"/>
          <a:stretch/>
        </p:blipFill>
        <p:spPr>
          <a:xfrm>
            <a:off x="571500" y="459650"/>
            <a:ext cx="3809999" cy="3297101"/>
          </a:xfrm>
          <a:prstGeom prst="rect">
            <a:avLst/>
          </a:prstGeom>
          <a:noFill/>
          <a:ln>
            <a:noFill/>
          </a:ln>
        </p:spPr>
      </p:pic>
      <p:sp>
        <p:nvSpPr>
          <p:cNvPr id="229" name="Google Shape;229;p48"/>
          <p:cNvSpPr txBox="1"/>
          <p:nvPr/>
        </p:nvSpPr>
        <p:spPr>
          <a:xfrm>
            <a:off x="1727250" y="4089400"/>
            <a:ext cx="14985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Edge detection</a:t>
            </a:r>
            <a:endParaRPr/>
          </a:p>
        </p:txBody>
      </p:sp>
      <p:pic>
        <p:nvPicPr>
          <p:cNvPr id="230" name="Google Shape;230;p48"/>
          <p:cNvPicPr preferRelativeResize="0"/>
          <p:nvPr/>
        </p:nvPicPr>
        <p:blipFill rotWithShape="1">
          <a:blip r:embed="rId4">
            <a:alphaModFix/>
          </a:blip>
          <a:srcRect b="11010" l="23878" r="32300" t="20688"/>
          <a:stretch/>
        </p:blipFill>
        <p:spPr>
          <a:xfrm>
            <a:off x="4775200" y="459650"/>
            <a:ext cx="3762568" cy="3297101"/>
          </a:xfrm>
          <a:prstGeom prst="rect">
            <a:avLst/>
          </a:prstGeom>
          <a:noFill/>
          <a:ln>
            <a:noFill/>
          </a:ln>
        </p:spPr>
      </p:pic>
      <p:sp>
        <p:nvSpPr>
          <p:cNvPr id="231" name="Google Shape;231;p48"/>
          <p:cNvSpPr txBox="1"/>
          <p:nvPr/>
        </p:nvSpPr>
        <p:spPr>
          <a:xfrm>
            <a:off x="5907255" y="4089400"/>
            <a:ext cx="20682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Binarization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49"/>
          <p:cNvPicPr preferRelativeResize="0"/>
          <p:nvPr/>
        </p:nvPicPr>
        <p:blipFill rotWithShape="1">
          <a:blip r:embed="rId3">
            <a:alphaModFix/>
          </a:blip>
          <a:srcRect b="10502" l="27153" r="27987" t="21256"/>
          <a:stretch/>
        </p:blipFill>
        <p:spPr>
          <a:xfrm>
            <a:off x="2825750" y="533400"/>
            <a:ext cx="3492500" cy="2987000"/>
          </a:xfrm>
          <a:prstGeom prst="rect">
            <a:avLst/>
          </a:prstGeom>
          <a:noFill/>
          <a:ln>
            <a:noFill/>
          </a:ln>
        </p:spPr>
      </p:pic>
      <p:sp>
        <p:nvSpPr>
          <p:cNvPr id="237" name="Google Shape;237;p49"/>
          <p:cNvSpPr txBox="1"/>
          <p:nvPr/>
        </p:nvSpPr>
        <p:spPr>
          <a:xfrm>
            <a:off x="3302948" y="3797300"/>
            <a:ext cx="301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Morphological Transformation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50"/>
          <p:cNvPicPr preferRelativeResize="0"/>
          <p:nvPr/>
        </p:nvPicPr>
        <p:blipFill rotWithShape="1">
          <a:blip r:embed="rId3">
            <a:alphaModFix/>
          </a:blip>
          <a:srcRect b="45900" l="52954" r="28035" t="26080"/>
          <a:stretch/>
        </p:blipFill>
        <p:spPr>
          <a:xfrm>
            <a:off x="622300" y="440113"/>
            <a:ext cx="3492500" cy="2894172"/>
          </a:xfrm>
          <a:prstGeom prst="rect">
            <a:avLst/>
          </a:prstGeom>
          <a:noFill/>
          <a:ln>
            <a:noFill/>
          </a:ln>
        </p:spPr>
      </p:pic>
      <p:sp>
        <p:nvSpPr>
          <p:cNvPr id="243" name="Google Shape;243;p50"/>
          <p:cNvSpPr txBox="1"/>
          <p:nvPr/>
        </p:nvSpPr>
        <p:spPr>
          <a:xfrm>
            <a:off x="1441999" y="3670300"/>
            <a:ext cx="1853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Contouring</a:t>
            </a:r>
            <a:endParaRPr/>
          </a:p>
        </p:txBody>
      </p:sp>
      <p:pic>
        <p:nvPicPr>
          <p:cNvPr id="244" name="Google Shape;244;p50"/>
          <p:cNvPicPr preferRelativeResize="0"/>
          <p:nvPr/>
        </p:nvPicPr>
        <p:blipFill rotWithShape="1">
          <a:blip r:embed="rId4">
            <a:alphaModFix/>
          </a:blip>
          <a:srcRect b="44769" l="50345" r="22129" t="34309"/>
          <a:stretch/>
        </p:blipFill>
        <p:spPr>
          <a:xfrm>
            <a:off x="4330699" y="1117600"/>
            <a:ext cx="4517150" cy="1930401"/>
          </a:xfrm>
          <a:prstGeom prst="rect">
            <a:avLst/>
          </a:prstGeom>
          <a:noFill/>
          <a:ln>
            <a:noFill/>
          </a:ln>
        </p:spPr>
      </p:pic>
      <p:sp>
        <p:nvSpPr>
          <p:cNvPr id="245" name="Google Shape;245;p50"/>
          <p:cNvSpPr txBox="1"/>
          <p:nvPr/>
        </p:nvSpPr>
        <p:spPr>
          <a:xfrm>
            <a:off x="5442500" y="3670300"/>
            <a:ext cx="2876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Extracted Number Plate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51"/>
          <p:cNvPicPr preferRelativeResize="0"/>
          <p:nvPr/>
        </p:nvPicPr>
        <p:blipFill rotWithShape="1">
          <a:blip r:embed="rId3">
            <a:alphaModFix/>
          </a:blip>
          <a:srcRect b="37037" l="0" r="0" t="36110"/>
          <a:stretch/>
        </p:blipFill>
        <p:spPr>
          <a:xfrm>
            <a:off x="736600" y="1371600"/>
            <a:ext cx="7449200" cy="1333500"/>
          </a:xfrm>
          <a:prstGeom prst="rect">
            <a:avLst/>
          </a:prstGeom>
          <a:noFill/>
          <a:ln>
            <a:noFill/>
          </a:ln>
        </p:spPr>
      </p:pic>
      <p:sp>
        <p:nvSpPr>
          <p:cNvPr id="251" name="Google Shape;251;p51"/>
          <p:cNvSpPr txBox="1"/>
          <p:nvPr/>
        </p:nvSpPr>
        <p:spPr>
          <a:xfrm>
            <a:off x="2638650" y="3009900"/>
            <a:ext cx="43971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Character Segmentation using image contouring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52"/>
          <p:cNvSpPr txBox="1"/>
          <p:nvPr/>
        </p:nvSpPr>
        <p:spPr>
          <a:xfrm>
            <a:off x="457110" y="0"/>
            <a:ext cx="8229330" cy="1199880"/>
          </a:xfrm>
          <a:prstGeom prst="rect">
            <a:avLst/>
          </a:prstGeom>
          <a:noFill/>
          <a:ln>
            <a:noFill/>
          </a:ln>
        </p:spPr>
        <p:txBody>
          <a:bodyPr anchorCtr="0" anchor="b" bIns="34275" lIns="68575" spcFirstLastPara="1" rIns="68575" wrap="square" tIns="34275">
            <a:noAutofit/>
          </a:bodyPr>
          <a:lstStyle/>
          <a:p>
            <a:pPr indent="0" lvl="0" marL="0" marR="0" rtl="0" algn="ctr">
              <a:lnSpc>
                <a:spcPct val="99979"/>
              </a:lnSpc>
              <a:spcBef>
                <a:spcPts val="0"/>
              </a:spcBef>
              <a:spcAft>
                <a:spcPts val="0"/>
              </a:spcAft>
              <a:buNone/>
            </a:pPr>
            <a:r>
              <a:rPr b="0" i="0" lang="en" sz="3600" u="none" cap="none" strike="noStrike">
                <a:solidFill>
                  <a:srgbClr val="44546A"/>
                </a:solidFill>
                <a:latin typeface="Century Gothic"/>
                <a:ea typeface="Century Gothic"/>
                <a:cs typeface="Century Gothic"/>
                <a:sym typeface="Century Gothic"/>
              </a:rPr>
              <a:t>Technologies to be utilized</a:t>
            </a:r>
            <a:endParaRPr b="0" i="0" sz="3600" u="none" cap="none" strike="noStrike">
              <a:solidFill>
                <a:srgbClr val="000000"/>
              </a:solidFill>
              <a:latin typeface="Palatino Linotype"/>
              <a:ea typeface="Palatino Linotype"/>
              <a:cs typeface="Palatino Linotype"/>
              <a:sym typeface="Palatino Linotype"/>
            </a:endParaRPr>
          </a:p>
        </p:txBody>
      </p:sp>
      <p:sp>
        <p:nvSpPr>
          <p:cNvPr id="257" name="Google Shape;257;p52"/>
          <p:cNvSpPr txBox="1"/>
          <p:nvPr/>
        </p:nvSpPr>
        <p:spPr>
          <a:xfrm>
            <a:off x="457110" y="1460970"/>
            <a:ext cx="8229330" cy="3394170"/>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Python 2.7 </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l">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CNN Modules: Tensorflow and Keras</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l">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YOLO (for Object Detection)</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l">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MySQL Database</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l">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Image Processing libraries: OpenCV, PIL</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l">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Transfer Learning Model: Inception V3</a:t>
            </a:r>
            <a:endParaRPr b="0" i="0" sz="1800" u="none" cap="none" strike="noStrike">
              <a:solidFill>
                <a:srgbClr val="000000"/>
              </a:solidFill>
              <a:latin typeface="Palatino Linotype"/>
              <a:ea typeface="Palatino Linotype"/>
              <a:cs typeface="Palatino Linotype"/>
              <a:sym typeface="Palatino Linotyp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53"/>
          <p:cNvSpPr txBox="1"/>
          <p:nvPr/>
        </p:nvSpPr>
        <p:spPr>
          <a:xfrm>
            <a:off x="351000" y="338040"/>
            <a:ext cx="8229330" cy="1199880"/>
          </a:xfrm>
          <a:prstGeom prst="rect">
            <a:avLst/>
          </a:prstGeom>
          <a:noFill/>
          <a:ln>
            <a:noFill/>
          </a:ln>
        </p:spPr>
        <p:txBody>
          <a:bodyPr anchorCtr="0" anchor="b" bIns="34275" lIns="68575" spcFirstLastPara="1" rIns="68575" wrap="square" tIns="34275">
            <a:noAutofit/>
          </a:bodyPr>
          <a:lstStyle/>
          <a:p>
            <a:pPr indent="0" lvl="0" marL="0" marR="0" rtl="0" algn="ctr">
              <a:lnSpc>
                <a:spcPct val="99979"/>
              </a:lnSpc>
              <a:spcBef>
                <a:spcPts val="0"/>
              </a:spcBef>
              <a:spcAft>
                <a:spcPts val="0"/>
              </a:spcAft>
              <a:buNone/>
            </a:pPr>
            <a:r>
              <a:rPr b="0" i="0" lang="en" sz="3600" u="none" cap="none" strike="noStrike">
                <a:solidFill>
                  <a:srgbClr val="44546A"/>
                </a:solidFill>
                <a:latin typeface="Century Gothic"/>
                <a:ea typeface="Century Gothic"/>
                <a:cs typeface="Century Gothic"/>
                <a:sym typeface="Century Gothic"/>
              </a:rPr>
              <a:t>Work done till now…</a:t>
            </a:r>
            <a:endParaRPr b="0" i="0" sz="3600" u="none" cap="none" strike="noStrike">
              <a:solidFill>
                <a:srgbClr val="000000"/>
              </a:solidFill>
              <a:latin typeface="Palatino Linotype"/>
              <a:ea typeface="Palatino Linotype"/>
              <a:cs typeface="Palatino Linotype"/>
              <a:sym typeface="Palatino Linotype"/>
            </a:endParaRPr>
          </a:p>
        </p:txBody>
      </p:sp>
      <p:sp>
        <p:nvSpPr>
          <p:cNvPr id="263" name="Google Shape;263;p53"/>
          <p:cNvSpPr txBox="1"/>
          <p:nvPr/>
        </p:nvSpPr>
        <p:spPr>
          <a:xfrm>
            <a:off x="457110" y="1818450"/>
            <a:ext cx="7607790" cy="1851930"/>
          </a:xfrm>
          <a:prstGeom prst="rect">
            <a:avLst/>
          </a:prstGeom>
          <a:noFill/>
          <a:ln>
            <a:noFill/>
          </a:ln>
        </p:spPr>
        <p:txBody>
          <a:bodyPr anchorCtr="0" anchor="t" bIns="34275" lIns="68575" spcFirstLastPara="1" rIns="68575" wrap="square" tIns="34275">
            <a:noAutofit/>
          </a:bodyPr>
          <a:lstStyle/>
          <a:p>
            <a:pPr indent="-254000" lvl="0" marL="254000" marR="0" rtl="0" algn="just">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Number Plate Detection Using the logic of edge detection.</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CNN trained using MNIST dataset (achieving 89% Accuracy)</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Database normalized schema made ready in MySQL.</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Prepared a GUI for displaying results and collecting dataset.</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Prepared a dataset of number plates and their respective co-ordinates</a:t>
            </a:r>
            <a:endParaRPr b="0" i="0" sz="1800" u="none" cap="none" strike="noStrike">
              <a:solidFill>
                <a:srgbClr val="000000"/>
              </a:solidFill>
              <a:latin typeface="Palatino Linotype"/>
              <a:ea typeface="Palatino Linotype"/>
              <a:cs typeface="Palatino Linotype"/>
              <a:sym typeface="Palatino Linotype"/>
            </a:endParaRPr>
          </a:p>
          <a:p>
            <a:pPr indent="0" lvl="0" marL="0" marR="0" rtl="0" algn="just">
              <a:lnSpc>
                <a:spcPct val="100000"/>
              </a:lnSpc>
              <a:spcBef>
                <a:spcPts val="400"/>
              </a:spcBef>
              <a:spcAft>
                <a:spcPts val="0"/>
              </a:spcAft>
              <a:buNone/>
            </a:pPr>
            <a:r>
              <a:t/>
            </a:r>
            <a:endParaRPr b="0" i="0" sz="1800" u="none" cap="none" strike="noStrike">
              <a:solidFill>
                <a:srgbClr val="000000"/>
              </a:solidFill>
              <a:latin typeface="Palatino Linotype"/>
              <a:ea typeface="Palatino Linotype"/>
              <a:cs typeface="Palatino Linotype"/>
              <a:sym typeface="Palatino Linotype"/>
            </a:endParaRPr>
          </a:p>
          <a:p>
            <a:pPr indent="0" lvl="0" marL="0" marR="0" rtl="0" algn="just">
              <a:lnSpc>
                <a:spcPct val="100000"/>
              </a:lnSpc>
              <a:spcBef>
                <a:spcPts val="400"/>
              </a:spcBef>
              <a:spcAft>
                <a:spcPts val="0"/>
              </a:spcAft>
              <a:buNone/>
            </a:pPr>
            <a:r>
              <a:t/>
            </a:r>
            <a:endParaRPr b="0" i="0" sz="1800" u="none" cap="none" strike="noStrike">
              <a:solidFill>
                <a:srgbClr val="000000"/>
              </a:solidFill>
              <a:latin typeface="Palatino Linotype"/>
              <a:ea typeface="Palatino Linotype"/>
              <a:cs typeface="Palatino Linotype"/>
              <a:sym typeface="Palatino Linotype"/>
            </a:endParaRPr>
          </a:p>
          <a:p>
            <a:pPr indent="0" lvl="0" marL="0" marR="0" rtl="0" algn="just">
              <a:lnSpc>
                <a:spcPct val="100000"/>
              </a:lnSpc>
              <a:spcBef>
                <a:spcPts val="400"/>
              </a:spcBef>
              <a:spcAft>
                <a:spcPts val="0"/>
              </a:spcAft>
              <a:buNone/>
            </a:pPr>
            <a:r>
              <a:t/>
            </a:r>
            <a:endParaRPr b="0" i="0" sz="1800" u="none" cap="none" strike="noStrike">
              <a:solidFill>
                <a:srgbClr val="000000"/>
              </a:solidFill>
              <a:latin typeface="Palatino Linotype"/>
              <a:ea typeface="Palatino Linotype"/>
              <a:cs typeface="Palatino Linotype"/>
              <a:sym typeface="Palatino Linotyp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54"/>
          <p:cNvPicPr preferRelativeResize="0"/>
          <p:nvPr/>
        </p:nvPicPr>
        <p:blipFill>
          <a:blip r:embed="rId3">
            <a:alphaModFix/>
          </a:blip>
          <a:stretch>
            <a:fillRect/>
          </a:stretch>
        </p:blipFill>
        <p:spPr>
          <a:xfrm>
            <a:off x="701825" y="830425"/>
            <a:ext cx="3924300" cy="1238250"/>
          </a:xfrm>
          <a:prstGeom prst="rect">
            <a:avLst/>
          </a:prstGeom>
          <a:noFill/>
          <a:ln>
            <a:noFill/>
          </a:ln>
        </p:spPr>
      </p:pic>
      <p:pic>
        <p:nvPicPr>
          <p:cNvPr id="269" name="Google Shape;269;p54"/>
          <p:cNvPicPr preferRelativeResize="0"/>
          <p:nvPr/>
        </p:nvPicPr>
        <p:blipFill>
          <a:blip r:embed="rId4">
            <a:alphaModFix/>
          </a:blip>
          <a:stretch>
            <a:fillRect/>
          </a:stretch>
        </p:blipFill>
        <p:spPr>
          <a:xfrm>
            <a:off x="444650" y="3156225"/>
            <a:ext cx="8067675" cy="1638300"/>
          </a:xfrm>
          <a:prstGeom prst="rect">
            <a:avLst/>
          </a:prstGeom>
          <a:noFill/>
          <a:ln>
            <a:noFill/>
          </a:ln>
        </p:spPr>
      </p:pic>
      <p:sp>
        <p:nvSpPr>
          <p:cNvPr id="270" name="Google Shape;270;p54"/>
          <p:cNvSpPr txBox="1"/>
          <p:nvPr>
            <p:ph type="title"/>
          </p:nvPr>
        </p:nvSpPr>
        <p:spPr>
          <a:xfrm>
            <a:off x="457110" y="0"/>
            <a:ext cx="8229300" cy="120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MEMO TABLE</a:t>
            </a:r>
            <a:endParaRPr/>
          </a:p>
        </p:txBody>
      </p:sp>
      <p:sp>
        <p:nvSpPr>
          <p:cNvPr id="271" name="Google Shape;271;p54"/>
          <p:cNvSpPr txBox="1"/>
          <p:nvPr>
            <p:ph idx="1" type="subTitle"/>
          </p:nvPr>
        </p:nvSpPr>
        <p:spPr>
          <a:xfrm>
            <a:off x="444649" y="1059875"/>
            <a:ext cx="8861400" cy="339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VEHICLE OWNER DETAILS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55"/>
          <p:cNvSpPr txBox="1"/>
          <p:nvPr/>
        </p:nvSpPr>
        <p:spPr>
          <a:xfrm>
            <a:off x="457110" y="318870"/>
            <a:ext cx="8229330" cy="1199880"/>
          </a:xfrm>
          <a:prstGeom prst="rect">
            <a:avLst/>
          </a:prstGeom>
          <a:noFill/>
          <a:ln>
            <a:noFill/>
          </a:ln>
        </p:spPr>
        <p:txBody>
          <a:bodyPr anchorCtr="0" anchor="b" bIns="34275" lIns="68575" spcFirstLastPara="1" rIns="68575" wrap="square" tIns="34275">
            <a:noAutofit/>
          </a:bodyPr>
          <a:lstStyle/>
          <a:p>
            <a:pPr indent="0" lvl="0" marL="0" marR="0" rtl="0" algn="ctr">
              <a:lnSpc>
                <a:spcPct val="99979"/>
              </a:lnSpc>
              <a:spcBef>
                <a:spcPts val="0"/>
              </a:spcBef>
              <a:spcAft>
                <a:spcPts val="0"/>
              </a:spcAft>
              <a:buNone/>
            </a:pPr>
            <a:r>
              <a:rPr b="0" i="0" lang="en" sz="3600" u="none" cap="none" strike="noStrike">
                <a:solidFill>
                  <a:srgbClr val="44546A"/>
                </a:solidFill>
                <a:latin typeface="Century Gothic"/>
                <a:ea typeface="Century Gothic"/>
                <a:cs typeface="Century Gothic"/>
                <a:sym typeface="Century Gothic"/>
              </a:rPr>
              <a:t>Our current targets</a:t>
            </a:r>
            <a:endParaRPr b="0" i="0" sz="3600" u="none" cap="none" strike="noStrike">
              <a:solidFill>
                <a:srgbClr val="000000"/>
              </a:solidFill>
              <a:latin typeface="Palatino Linotype"/>
              <a:ea typeface="Palatino Linotype"/>
              <a:cs typeface="Palatino Linotype"/>
              <a:sym typeface="Palatino Linotype"/>
            </a:endParaRPr>
          </a:p>
        </p:txBody>
      </p:sp>
      <p:sp>
        <p:nvSpPr>
          <p:cNvPr id="277" name="Google Shape;277;p55"/>
          <p:cNvSpPr txBox="1"/>
          <p:nvPr/>
        </p:nvSpPr>
        <p:spPr>
          <a:xfrm>
            <a:off x="457110" y="1731510"/>
            <a:ext cx="8229330" cy="1697220"/>
          </a:xfrm>
          <a:prstGeom prst="rect">
            <a:avLst/>
          </a:prstGeom>
          <a:noFill/>
          <a:ln>
            <a:noFill/>
          </a:ln>
        </p:spPr>
        <p:txBody>
          <a:bodyPr anchorCtr="0" anchor="t" bIns="34275" lIns="68575" spcFirstLastPara="1" rIns="68575" wrap="square" tIns="34275">
            <a:noAutofit/>
          </a:bodyPr>
          <a:lstStyle/>
          <a:p>
            <a:pPr indent="-254000" lvl="0" marL="254000" marR="0" rtl="0" algn="just">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Train YOLO over our self prepared dataset.</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Train a transfer learning model for recognizing Number on the number plate.</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Prepare a real time video transmission system.</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Prepare automatic Notification generation code for informing the vehicle’s owner.</a:t>
            </a:r>
            <a:endParaRPr b="0" i="0" sz="1800" u="none" cap="none" strike="noStrike">
              <a:solidFill>
                <a:srgbClr val="000000"/>
              </a:solidFill>
              <a:latin typeface="Palatino Linotype"/>
              <a:ea typeface="Palatino Linotype"/>
              <a:cs typeface="Palatino Linotype"/>
              <a:sym typeface="Palatino Linotype"/>
            </a:endParaRPr>
          </a:p>
          <a:p>
            <a:pPr indent="0" lvl="0" marL="0" marR="0" rtl="0" algn="l">
              <a:lnSpc>
                <a:spcPct val="100000"/>
              </a:lnSpc>
              <a:spcBef>
                <a:spcPts val="400"/>
              </a:spcBef>
              <a:spcAft>
                <a:spcPts val="0"/>
              </a:spcAft>
              <a:buNone/>
            </a:pPr>
            <a:r>
              <a:t/>
            </a:r>
            <a:endParaRPr b="0" i="0" sz="1800" u="none" cap="none" strike="noStrike">
              <a:solidFill>
                <a:srgbClr val="000000"/>
              </a:solidFill>
              <a:latin typeface="Palatino Linotype"/>
              <a:ea typeface="Palatino Linotype"/>
              <a:cs typeface="Palatino Linotype"/>
              <a:sym typeface="Palatino Linotype"/>
            </a:endParaRPr>
          </a:p>
          <a:p>
            <a:pPr indent="0" lvl="0" marL="0" marR="0" rtl="0" algn="l">
              <a:lnSpc>
                <a:spcPct val="100000"/>
              </a:lnSpc>
              <a:spcBef>
                <a:spcPts val="400"/>
              </a:spcBef>
              <a:spcAft>
                <a:spcPts val="0"/>
              </a:spcAft>
              <a:buNone/>
            </a:pPr>
            <a:r>
              <a:t/>
            </a:r>
            <a:endParaRPr b="0" i="0" sz="1800" u="none" cap="none" strike="noStrike">
              <a:solidFill>
                <a:srgbClr val="000000"/>
              </a:solidFill>
              <a:latin typeface="Palatino Linotype"/>
              <a:ea typeface="Palatino Linotype"/>
              <a:cs typeface="Palatino Linotype"/>
              <a:sym typeface="Palatino Linotype"/>
            </a:endParaRPr>
          </a:p>
          <a:p>
            <a:pPr indent="0" lvl="0" marL="0" marR="0" rtl="0" algn="l">
              <a:lnSpc>
                <a:spcPct val="100000"/>
              </a:lnSpc>
              <a:spcBef>
                <a:spcPts val="400"/>
              </a:spcBef>
              <a:spcAft>
                <a:spcPts val="0"/>
              </a:spcAft>
              <a:buNone/>
            </a:pPr>
            <a:r>
              <a:t/>
            </a:r>
            <a:endParaRPr b="0" i="0" sz="1800" u="none" cap="none" strike="noStrike">
              <a:solidFill>
                <a:srgbClr val="000000"/>
              </a:solidFill>
              <a:latin typeface="Palatino Linotype"/>
              <a:ea typeface="Palatino Linotype"/>
              <a:cs typeface="Palatino Linotype"/>
              <a:sym typeface="Palatino Linotyp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6"/>
          <p:cNvSpPr txBox="1"/>
          <p:nvPr/>
        </p:nvSpPr>
        <p:spPr>
          <a:xfrm>
            <a:off x="457110" y="366930"/>
            <a:ext cx="8229330" cy="1199880"/>
          </a:xfrm>
          <a:prstGeom prst="rect">
            <a:avLst/>
          </a:prstGeom>
          <a:noFill/>
          <a:ln>
            <a:noFill/>
          </a:ln>
        </p:spPr>
        <p:txBody>
          <a:bodyPr anchorCtr="0" anchor="b" bIns="34275" lIns="68575" spcFirstLastPara="1" rIns="68575" wrap="square" tIns="34275">
            <a:noAutofit/>
          </a:bodyPr>
          <a:lstStyle/>
          <a:p>
            <a:pPr indent="0" lvl="0" marL="0" marR="0" rtl="0" algn="ctr">
              <a:lnSpc>
                <a:spcPct val="99979"/>
              </a:lnSpc>
              <a:spcBef>
                <a:spcPts val="0"/>
              </a:spcBef>
              <a:spcAft>
                <a:spcPts val="0"/>
              </a:spcAft>
              <a:buNone/>
            </a:pPr>
            <a:r>
              <a:rPr b="0" i="0" lang="en" sz="3600" u="none" cap="none" strike="noStrike">
                <a:solidFill>
                  <a:srgbClr val="44546A"/>
                </a:solidFill>
                <a:latin typeface="Century Gothic"/>
                <a:ea typeface="Century Gothic"/>
                <a:cs typeface="Century Gothic"/>
                <a:sym typeface="Century Gothic"/>
              </a:rPr>
              <a:t>Project Applications</a:t>
            </a:r>
            <a:endParaRPr b="0" i="0" sz="3600" u="none" cap="none" strike="noStrike">
              <a:solidFill>
                <a:srgbClr val="000000"/>
              </a:solidFill>
              <a:latin typeface="Palatino Linotype"/>
              <a:ea typeface="Palatino Linotype"/>
              <a:cs typeface="Palatino Linotype"/>
              <a:sym typeface="Palatino Linotype"/>
            </a:endParaRPr>
          </a:p>
        </p:txBody>
      </p:sp>
      <p:sp>
        <p:nvSpPr>
          <p:cNvPr id="283" name="Google Shape;283;p56"/>
          <p:cNvSpPr txBox="1"/>
          <p:nvPr/>
        </p:nvSpPr>
        <p:spPr>
          <a:xfrm>
            <a:off x="457110" y="1866510"/>
            <a:ext cx="8229330" cy="2083590"/>
          </a:xfrm>
          <a:prstGeom prst="rect">
            <a:avLst/>
          </a:prstGeom>
          <a:noFill/>
          <a:ln>
            <a:noFill/>
          </a:ln>
        </p:spPr>
        <p:txBody>
          <a:bodyPr anchorCtr="0" anchor="t" bIns="34275" lIns="68575" spcFirstLastPara="1" rIns="68575" wrap="square" tIns="34275">
            <a:noAutofit/>
          </a:bodyPr>
          <a:lstStyle/>
          <a:p>
            <a:pPr indent="-254000" lvl="0" marL="254000" marR="0" rtl="0" algn="just">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It can used  be to maintain discipline among public, there by decreasing the risk of traffic accidents.</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Man labor will be reduced thus leading to reliable system.</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Digitization in traffic controlling system will prove as a push to digital India’s mission.</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Transparency in fine collection will be improved.  </a:t>
            </a:r>
            <a:endParaRPr b="0" i="0" sz="1800" u="none" cap="none" strike="noStrike">
              <a:solidFill>
                <a:srgbClr val="000000"/>
              </a:solidFill>
              <a:latin typeface="Palatino Linotype"/>
              <a:ea typeface="Palatino Linotype"/>
              <a:cs typeface="Palatino Linotype"/>
              <a:sym typeface="Palatino Linotyp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57"/>
          <p:cNvSpPr txBox="1"/>
          <p:nvPr/>
        </p:nvSpPr>
        <p:spPr>
          <a:xfrm>
            <a:off x="408780" y="1564650"/>
            <a:ext cx="8229330" cy="1199880"/>
          </a:xfrm>
          <a:prstGeom prst="rect">
            <a:avLst/>
          </a:prstGeom>
          <a:noFill/>
          <a:ln>
            <a:noFill/>
          </a:ln>
        </p:spPr>
        <p:txBody>
          <a:bodyPr anchorCtr="0" anchor="b" bIns="34275" lIns="68575" spcFirstLastPara="1" rIns="68575" wrap="square" tIns="34275">
            <a:noAutofit/>
          </a:bodyPr>
          <a:lstStyle/>
          <a:p>
            <a:pPr indent="0" lvl="0" marL="0" marR="0" rtl="0" algn="ctr">
              <a:lnSpc>
                <a:spcPct val="99979"/>
              </a:lnSpc>
              <a:spcBef>
                <a:spcPts val="0"/>
              </a:spcBef>
              <a:spcAft>
                <a:spcPts val="0"/>
              </a:spcAft>
              <a:buNone/>
            </a:pPr>
            <a:r>
              <a:rPr b="0" i="0" lang="en" sz="3600" u="none" cap="none" strike="noStrike">
                <a:solidFill>
                  <a:srgbClr val="44546A"/>
                </a:solidFill>
                <a:latin typeface="Century Gothic"/>
                <a:ea typeface="Century Gothic"/>
                <a:cs typeface="Century Gothic"/>
                <a:sym typeface="Century Gothic"/>
              </a:rPr>
              <a:t>Thank You!</a:t>
            </a:r>
            <a:endParaRPr b="0" i="0" sz="3600" u="none" cap="none" strike="noStrike">
              <a:solidFill>
                <a:srgbClr val="000000"/>
              </a:solidFill>
              <a:latin typeface="Palatino Linotype"/>
              <a:ea typeface="Palatino Linotype"/>
              <a:cs typeface="Palatino Linotype"/>
              <a:sym typeface="Palatino Linotyp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40"/>
          <p:cNvSpPr txBox="1"/>
          <p:nvPr/>
        </p:nvSpPr>
        <p:spPr>
          <a:xfrm>
            <a:off x="457110" y="0"/>
            <a:ext cx="8229330" cy="1199880"/>
          </a:xfrm>
          <a:prstGeom prst="rect">
            <a:avLst/>
          </a:prstGeom>
          <a:noFill/>
          <a:ln>
            <a:noFill/>
          </a:ln>
        </p:spPr>
        <p:txBody>
          <a:bodyPr anchorCtr="0" anchor="b" bIns="34275" lIns="68575" spcFirstLastPara="1" rIns="68575" wrap="square" tIns="34275">
            <a:noAutofit/>
          </a:bodyPr>
          <a:lstStyle/>
          <a:p>
            <a:pPr indent="0" lvl="0" marL="0" marR="0" rtl="0" algn="ctr">
              <a:lnSpc>
                <a:spcPct val="99979"/>
              </a:lnSpc>
              <a:spcBef>
                <a:spcPts val="0"/>
              </a:spcBef>
              <a:spcAft>
                <a:spcPts val="0"/>
              </a:spcAft>
              <a:buNone/>
            </a:pPr>
            <a:r>
              <a:rPr b="0" i="0" lang="en" sz="3600" u="none" cap="none" strike="noStrike">
                <a:solidFill>
                  <a:srgbClr val="44546A"/>
                </a:solidFill>
                <a:latin typeface="Century Gothic"/>
                <a:ea typeface="Century Gothic"/>
                <a:cs typeface="Century Gothic"/>
                <a:sym typeface="Century Gothic"/>
              </a:rPr>
              <a:t>Introduction</a:t>
            </a:r>
            <a:endParaRPr b="0" i="0" sz="3600" u="none" cap="none" strike="noStrike">
              <a:solidFill>
                <a:srgbClr val="000000"/>
              </a:solidFill>
              <a:latin typeface="Palatino Linotype"/>
              <a:ea typeface="Palatino Linotype"/>
              <a:cs typeface="Palatino Linotype"/>
              <a:sym typeface="Palatino Linotype"/>
            </a:endParaRPr>
          </a:p>
        </p:txBody>
      </p:sp>
      <p:sp>
        <p:nvSpPr>
          <p:cNvPr id="174" name="Google Shape;174;p40"/>
          <p:cNvSpPr txBox="1"/>
          <p:nvPr/>
        </p:nvSpPr>
        <p:spPr>
          <a:xfrm>
            <a:off x="457110" y="1277370"/>
            <a:ext cx="8229330" cy="3394170"/>
          </a:xfrm>
          <a:prstGeom prst="rect">
            <a:avLst/>
          </a:prstGeom>
          <a:noFill/>
          <a:ln>
            <a:noFill/>
          </a:ln>
        </p:spPr>
        <p:txBody>
          <a:bodyPr anchorCtr="0" anchor="t" bIns="34275" lIns="68575" spcFirstLastPara="1" rIns="68575" wrap="square" tIns="34275">
            <a:noAutofit/>
          </a:bodyPr>
          <a:lstStyle/>
          <a:p>
            <a:pPr indent="-260350" lvl="0" marL="254000" marR="0" rtl="0" algn="just">
              <a:lnSpc>
                <a:spcPct val="100000"/>
              </a:lnSpc>
              <a:spcBef>
                <a:spcPts val="0"/>
              </a:spcBef>
              <a:spcAft>
                <a:spcPts val="0"/>
              </a:spcAft>
              <a:buClr>
                <a:srgbClr val="000000"/>
              </a:buClr>
              <a:buSzPts val="1300"/>
              <a:buFont typeface="Arial"/>
              <a:buChar char="•"/>
            </a:pPr>
            <a:r>
              <a:rPr b="0" i="0" lang="en" sz="1300" u="none" cap="none" strike="noStrike">
                <a:solidFill>
                  <a:srgbClr val="000000"/>
                </a:solidFill>
                <a:latin typeface="Palatino Linotype"/>
                <a:ea typeface="Palatino Linotype"/>
                <a:cs typeface="Palatino Linotype"/>
                <a:sym typeface="Palatino Linotype"/>
              </a:rPr>
              <a:t>These days traffic is increasing at an alarming rate. This leads to uncontrollable traffic at crossroads. Moreover, certain rules have been incorporated by RTO which are necessary for maintaining public discipline.</a:t>
            </a:r>
            <a:endParaRPr b="0" i="0" sz="1300" u="none" cap="none" strike="noStrike">
              <a:solidFill>
                <a:srgbClr val="000000"/>
              </a:solidFill>
              <a:latin typeface="Palatino Linotype"/>
              <a:ea typeface="Palatino Linotype"/>
              <a:cs typeface="Palatino Linotype"/>
              <a:sym typeface="Palatino Linotype"/>
            </a:endParaRPr>
          </a:p>
          <a:p>
            <a:pPr indent="-260350" lvl="0" marL="254000" marR="0" rtl="0" algn="just">
              <a:lnSpc>
                <a:spcPct val="100000"/>
              </a:lnSpc>
              <a:spcBef>
                <a:spcPts val="400"/>
              </a:spcBef>
              <a:spcAft>
                <a:spcPts val="0"/>
              </a:spcAft>
              <a:buClr>
                <a:srgbClr val="000000"/>
              </a:buClr>
              <a:buSzPts val="1300"/>
              <a:buFont typeface="Arial"/>
              <a:buChar char="•"/>
            </a:pPr>
            <a:r>
              <a:rPr b="0" i="0" lang="en" sz="1300" u="none" cap="none" strike="noStrike">
                <a:solidFill>
                  <a:srgbClr val="000000"/>
                </a:solidFill>
                <a:latin typeface="Palatino Linotype"/>
                <a:ea typeface="Palatino Linotype"/>
                <a:cs typeface="Palatino Linotype"/>
                <a:sym typeface="Palatino Linotype"/>
              </a:rPr>
              <a:t>However, a very practical fact proves that people these days hardly obey the incorporated rules which may result in severe accidents as well as society indiscipline.</a:t>
            </a:r>
            <a:endParaRPr b="0" i="0" sz="1300" u="none" cap="none" strike="noStrike">
              <a:solidFill>
                <a:srgbClr val="000000"/>
              </a:solidFill>
              <a:latin typeface="Palatino Linotype"/>
              <a:ea typeface="Palatino Linotype"/>
              <a:cs typeface="Palatino Linotype"/>
              <a:sym typeface="Palatino Linotype"/>
            </a:endParaRPr>
          </a:p>
          <a:p>
            <a:pPr indent="-260350" lvl="0" marL="254000" marR="0" rtl="0" algn="just">
              <a:lnSpc>
                <a:spcPct val="100000"/>
              </a:lnSpc>
              <a:spcBef>
                <a:spcPts val="400"/>
              </a:spcBef>
              <a:spcAft>
                <a:spcPts val="0"/>
              </a:spcAft>
              <a:buClr>
                <a:srgbClr val="000000"/>
              </a:buClr>
              <a:buSzPts val="1300"/>
              <a:buFont typeface="Arial"/>
              <a:buChar char="•"/>
            </a:pPr>
            <a:r>
              <a:rPr b="0" i="0" lang="en" sz="1300" u="none" cap="none" strike="noStrike">
                <a:solidFill>
                  <a:srgbClr val="000000"/>
                </a:solidFill>
                <a:latin typeface="Palatino Linotype"/>
                <a:ea typeface="Palatino Linotype"/>
                <a:cs typeface="Palatino Linotype"/>
                <a:sym typeface="Palatino Linotype"/>
              </a:rPr>
              <a:t>This project aims to tackle these problems via a fully automated system which will track the moving vehicles on road and if a particular vehicle breaks a rule of surpassing crossroads while red light is on, the same vehicle’ s identity will be extracted through machine learning algorithms.</a:t>
            </a:r>
            <a:endParaRPr b="0" i="0" sz="1300" u="none" cap="none" strike="noStrike">
              <a:solidFill>
                <a:srgbClr val="000000"/>
              </a:solidFill>
              <a:latin typeface="Palatino Linotype"/>
              <a:ea typeface="Palatino Linotype"/>
              <a:cs typeface="Palatino Linotype"/>
              <a:sym typeface="Palatino Linotype"/>
            </a:endParaRPr>
          </a:p>
          <a:p>
            <a:pPr indent="-260350" lvl="0" marL="254000" marR="0" rtl="0" algn="just">
              <a:lnSpc>
                <a:spcPct val="100000"/>
              </a:lnSpc>
              <a:spcBef>
                <a:spcPts val="400"/>
              </a:spcBef>
              <a:spcAft>
                <a:spcPts val="0"/>
              </a:spcAft>
              <a:buClr>
                <a:srgbClr val="000000"/>
              </a:buClr>
              <a:buSzPts val="1300"/>
              <a:buFont typeface="Arial"/>
              <a:buChar char="•"/>
            </a:pPr>
            <a:r>
              <a:rPr b="0" i="0" lang="en" sz="1300" u="none" cap="none" strike="noStrike">
                <a:solidFill>
                  <a:srgbClr val="000000"/>
                </a:solidFill>
                <a:latin typeface="Palatino Linotype"/>
                <a:ea typeface="Palatino Linotype"/>
                <a:cs typeface="Palatino Linotype"/>
                <a:sym typeface="Palatino Linotype"/>
              </a:rPr>
              <a:t>Later, after the identity of vehicle has been determined, an automated fine deduction will take place from vehicle owner’s account of which the user will be Mailed or texted.</a:t>
            </a:r>
            <a:endParaRPr b="0" i="0" sz="1300" u="none" cap="none" strike="noStrike">
              <a:solidFill>
                <a:srgbClr val="000000"/>
              </a:solidFill>
              <a:latin typeface="Palatino Linotype"/>
              <a:ea typeface="Palatino Linotype"/>
              <a:cs typeface="Palatino Linotype"/>
              <a:sym typeface="Palatino Linotype"/>
            </a:endParaRPr>
          </a:p>
          <a:p>
            <a:pPr indent="0" lvl="0" marL="0" marR="0" rtl="0" algn="l">
              <a:lnSpc>
                <a:spcPct val="100000"/>
              </a:lnSpc>
              <a:spcBef>
                <a:spcPts val="400"/>
              </a:spcBef>
              <a:spcAft>
                <a:spcPts val="0"/>
              </a:spcAft>
              <a:buNone/>
            </a:pPr>
            <a:r>
              <a:t/>
            </a:r>
            <a:endParaRPr b="0" i="0" sz="1300" u="none" cap="none" strike="noStrike">
              <a:solidFill>
                <a:srgbClr val="000000"/>
              </a:solidFill>
              <a:latin typeface="Palatino Linotype"/>
              <a:ea typeface="Palatino Linotype"/>
              <a:cs typeface="Palatino Linotype"/>
              <a:sym typeface="Palatino Linotyp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41"/>
          <p:cNvSpPr txBox="1"/>
          <p:nvPr/>
        </p:nvSpPr>
        <p:spPr>
          <a:xfrm>
            <a:off x="941760" y="0"/>
            <a:ext cx="7260300" cy="753030"/>
          </a:xfrm>
          <a:prstGeom prst="rect">
            <a:avLst/>
          </a:prstGeom>
          <a:noFill/>
          <a:ln>
            <a:noFill/>
          </a:ln>
        </p:spPr>
        <p:txBody>
          <a:bodyPr anchorCtr="0" anchor="b" bIns="34275" lIns="68575" spcFirstLastPara="1" rIns="68575" wrap="square" tIns="34275">
            <a:noAutofit/>
          </a:bodyPr>
          <a:lstStyle/>
          <a:p>
            <a:pPr indent="0" lvl="0" marL="0" marR="0" rtl="0" algn="ctr">
              <a:lnSpc>
                <a:spcPct val="99979"/>
              </a:lnSpc>
              <a:spcBef>
                <a:spcPts val="0"/>
              </a:spcBef>
              <a:spcAft>
                <a:spcPts val="0"/>
              </a:spcAft>
              <a:buNone/>
            </a:pPr>
            <a:r>
              <a:rPr b="0" i="0" lang="en" sz="3600" u="none" cap="none" strike="noStrike">
                <a:solidFill>
                  <a:srgbClr val="44546A"/>
                </a:solidFill>
                <a:latin typeface="Century Gothic"/>
                <a:ea typeface="Century Gothic"/>
                <a:cs typeface="Century Gothic"/>
                <a:sym typeface="Century Gothic"/>
              </a:rPr>
              <a:t>Project Flow</a:t>
            </a:r>
            <a:endParaRPr b="0" i="0" sz="3600" u="none" cap="none" strike="noStrike">
              <a:solidFill>
                <a:srgbClr val="000000"/>
              </a:solidFill>
              <a:latin typeface="Palatino Linotype"/>
              <a:ea typeface="Palatino Linotype"/>
              <a:cs typeface="Palatino Linotype"/>
              <a:sym typeface="Palatino Linotype"/>
            </a:endParaRPr>
          </a:p>
        </p:txBody>
      </p:sp>
      <p:pic>
        <p:nvPicPr>
          <p:cNvPr id="180" name="Google Shape;180;p41"/>
          <p:cNvPicPr preferRelativeResize="0"/>
          <p:nvPr/>
        </p:nvPicPr>
        <p:blipFill rotWithShape="1">
          <a:blip r:embed="rId3">
            <a:alphaModFix/>
          </a:blip>
          <a:srcRect b="0" l="0" r="0" t="0"/>
          <a:stretch/>
        </p:blipFill>
        <p:spPr>
          <a:xfrm>
            <a:off x="1939140" y="753300"/>
            <a:ext cx="5265270" cy="42719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42"/>
          <p:cNvSpPr txBox="1"/>
          <p:nvPr/>
        </p:nvSpPr>
        <p:spPr>
          <a:xfrm>
            <a:off x="457110" y="0"/>
            <a:ext cx="8229330" cy="1199880"/>
          </a:xfrm>
          <a:prstGeom prst="rect">
            <a:avLst/>
          </a:prstGeom>
          <a:noFill/>
          <a:ln>
            <a:noFill/>
          </a:ln>
        </p:spPr>
        <p:txBody>
          <a:bodyPr anchorCtr="0" anchor="b" bIns="34275" lIns="68575" spcFirstLastPara="1" rIns="68575" wrap="square" tIns="34275">
            <a:noAutofit/>
          </a:bodyPr>
          <a:lstStyle/>
          <a:p>
            <a:pPr indent="0" lvl="0" marL="0" marR="0" rtl="0" algn="ctr">
              <a:lnSpc>
                <a:spcPct val="99979"/>
              </a:lnSpc>
              <a:spcBef>
                <a:spcPts val="0"/>
              </a:spcBef>
              <a:spcAft>
                <a:spcPts val="0"/>
              </a:spcAft>
              <a:buNone/>
            </a:pPr>
            <a:r>
              <a:rPr b="0" i="0" lang="en" sz="3600" u="none" cap="none" strike="noStrike">
                <a:solidFill>
                  <a:srgbClr val="44546A"/>
                </a:solidFill>
                <a:latin typeface="Century Gothic"/>
                <a:ea typeface="Century Gothic"/>
                <a:cs typeface="Century Gothic"/>
                <a:sym typeface="Century Gothic"/>
              </a:rPr>
              <a:t>Project Outline</a:t>
            </a:r>
            <a:endParaRPr b="0" i="0" sz="3600" u="none" cap="none" strike="noStrike">
              <a:solidFill>
                <a:srgbClr val="000000"/>
              </a:solidFill>
              <a:latin typeface="Palatino Linotype"/>
              <a:ea typeface="Palatino Linotype"/>
              <a:cs typeface="Palatino Linotype"/>
              <a:sym typeface="Palatino Linotype"/>
            </a:endParaRPr>
          </a:p>
        </p:txBody>
      </p:sp>
      <p:sp>
        <p:nvSpPr>
          <p:cNvPr id="186" name="Google Shape;186;p42"/>
          <p:cNvSpPr txBox="1"/>
          <p:nvPr/>
        </p:nvSpPr>
        <p:spPr>
          <a:xfrm>
            <a:off x="410670" y="1468530"/>
            <a:ext cx="8229330" cy="3553470"/>
          </a:xfrm>
          <a:prstGeom prst="rect">
            <a:avLst/>
          </a:prstGeom>
          <a:noFill/>
          <a:ln>
            <a:noFill/>
          </a:ln>
        </p:spPr>
        <p:txBody>
          <a:bodyPr anchorCtr="0" anchor="t" bIns="34275" lIns="68575" spcFirstLastPara="1" rIns="68575" wrap="square" tIns="34275">
            <a:noAutofit/>
          </a:bodyPr>
          <a:lstStyle/>
          <a:p>
            <a:pPr indent="-254000" lvl="0" marL="254000" marR="0" rtl="0" algn="just">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Record the video of moving vehicles </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Separate the frames of received video</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Remove the duplicate frames</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Apply object detection algorithm for getting vehicle’s number plate</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Apply CNN on number plate</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Match the vehicle’s number in database</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Send an email to owner of vehicle</a:t>
            </a:r>
            <a:endParaRPr b="0" i="0" sz="1800" u="none" cap="none" strike="noStrike">
              <a:solidFill>
                <a:srgbClr val="000000"/>
              </a:solidFill>
              <a:latin typeface="Palatino Linotype"/>
              <a:ea typeface="Palatino Linotype"/>
              <a:cs typeface="Palatino Linotype"/>
              <a:sym typeface="Palatino Linotyp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43"/>
          <p:cNvSpPr txBox="1"/>
          <p:nvPr/>
        </p:nvSpPr>
        <p:spPr>
          <a:xfrm>
            <a:off x="389610" y="309150"/>
            <a:ext cx="8229330" cy="1199880"/>
          </a:xfrm>
          <a:prstGeom prst="rect">
            <a:avLst/>
          </a:prstGeom>
          <a:noFill/>
          <a:ln>
            <a:noFill/>
          </a:ln>
        </p:spPr>
        <p:txBody>
          <a:bodyPr anchorCtr="0" anchor="b" bIns="34275" lIns="68575" spcFirstLastPara="1" rIns="68575" wrap="square" tIns="34275">
            <a:noAutofit/>
          </a:bodyPr>
          <a:lstStyle/>
          <a:p>
            <a:pPr indent="0" lvl="0" marL="0" marR="0" rtl="0" algn="ctr">
              <a:lnSpc>
                <a:spcPct val="99979"/>
              </a:lnSpc>
              <a:spcBef>
                <a:spcPts val="0"/>
              </a:spcBef>
              <a:spcAft>
                <a:spcPts val="0"/>
              </a:spcAft>
              <a:buNone/>
            </a:pPr>
            <a:r>
              <a:rPr b="0" i="0" lang="en" sz="3600" u="none" cap="none" strike="noStrike">
                <a:solidFill>
                  <a:srgbClr val="44546A"/>
                </a:solidFill>
                <a:latin typeface="Century Gothic"/>
                <a:ea typeface="Century Gothic"/>
                <a:cs typeface="Century Gothic"/>
                <a:sym typeface="Century Gothic"/>
              </a:rPr>
              <a:t>Project Modules</a:t>
            </a:r>
            <a:endParaRPr b="0" i="0" sz="3600" u="none" cap="none" strike="noStrike">
              <a:solidFill>
                <a:srgbClr val="000000"/>
              </a:solidFill>
              <a:latin typeface="Palatino Linotype"/>
              <a:ea typeface="Palatino Linotype"/>
              <a:cs typeface="Palatino Linotype"/>
              <a:sym typeface="Palatino Linotype"/>
            </a:endParaRPr>
          </a:p>
        </p:txBody>
      </p:sp>
      <p:sp>
        <p:nvSpPr>
          <p:cNvPr id="192" name="Google Shape;192;p43"/>
          <p:cNvSpPr txBox="1"/>
          <p:nvPr/>
        </p:nvSpPr>
        <p:spPr>
          <a:xfrm>
            <a:off x="524880" y="1780380"/>
            <a:ext cx="8229330" cy="3394170"/>
          </a:xfrm>
          <a:prstGeom prst="rect">
            <a:avLst/>
          </a:prstGeom>
          <a:noFill/>
          <a:ln>
            <a:noFill/>
          </a:ln>
        </p:spPr>
        <p:txBody>
          <a:bodyPr anchorCtr="0" anchor="t" bIns="34275" lIns="68575" spcFirstLastPara="1" rIns="68575" wrap="square" tIns="34275">
            <a:noAutofit/>
          </a:bodyPr>
          <a:lstStyle/>
          <a:p>
            <a:pPr indent="-139700" lvl="0" marL="2540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Video proc</a:t>
            </a:r>
            <a:r>
              <a:rPr lang="en" sz="1800">
                <a:latin typeface="Palatino Linotype"/>
                <a:ea typeface="Palatino Linotype"/>
                <a:cs typeface="Palatino Linotype"/>
                <a:sym typeface="Palatino Linotype"/>
              </a:rPr>
              <a:t>essing </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Number Plate Detection Module</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Number Recognition Module</a:t>
            </a:r>
            <a:endParaRPr b="0" i="0" sz="1800" u="none" cap="none" strike="noStrike">
              <a:solidFill>
                <a:srgbClr val="000000"/>
              </a:solidFill>
              <a:latin typeface="Palatino Linotype"/>
              <a:ea typeface="Palatino Linotype"/>
              <a:cs typeface="Palatino Linotype"/>
              <a:sym typeface="Palatino Linotype"/>
            </a:endParaRPr>
          </a:p>
          <a:p>
            <a:pPr indent="-254000" lvl="0" marL="254000" marR="0" rtl="0" algn="just">
              <a:lnSpc>
                <a:spcPct val="100000"/>
              </a:lnSpc>
              <a:spcBef>
                <a:spcPts val="400"/>
              </a:spcBef>
              <a:spcAft>
                <a:spcPts val="0"/>
              </a:spcAft>
              <a:buClr>
                <a:srgbClr val="000000"/>
              </a:buClr>
              <a:buSzPts val="1800"/>
              <a:buFont typeface="Arial"/>
              <a:buChar char="•"/>
            </a:pPr>
            <a:r>
              <a:rPr b="0" i="0" lang="en" sz="1800" u="none" cap="none" strike="noStrike">
                <a:solidFill>
                  <a:srgbClr val="000000"/>
                </a:solidFill>
                <a:latin typeface="Palatino Linotype"/>
                <a:ea typeface="Palatino Linotype"/>
                <a:cs typeface="Palatino Linotype"/>
                <a:sym typeface="Palatino Linotype"/>
              </a:rPr>
              <a:t>Fine Generation Module</a:t>
            </a:r>
            <a:endParaRPr b="0" i="0" sz="1800" u="none" cap="none" strike="noStrike">
              <a:solidFill>
                <a:srgbClr val="000000"/>
              </a:solidFill>
              <a:latin typeface="Palatino Linotype"/>
              <a:ea typeface="Palatino Linotype"/>
              <a:cs typeface="Palatino Linotype"/>
              <a:sym typeface="Palatino Linotyp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44"/>
          <p:cNvSpPr txBox="1"/>
          <p:nvPr>
            <p:ph type="title"/>
          </p:nvPr>
        </p:nvSpPr>
        <p:spPr>
          <a:xfrm>
            <a:off x="386960" y="128600"/>
            <a:ext cx="8229300" cy="120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400"/>
              <a:t>Video Processing</a:t>
            </a:r>
            <a:endParaRPr b="1" sz="2400"/>
          </a:p>
        </p:txBody>
      </p:sp>
      <p:sp>
        <p:nvSpPr>
          <p:cNvPr id="198" name="Google Shape;198;p44"/>
          <p:cNvSpPr txBox="1"/>
          <p:nvPr>
            <p:ph idx="1" type="subTitle"/>
          </p:nvPr>
        </p:nvSpPr>
        <p:spPr>
          <a:xfrm>
            <a:off x="457110" y="1200150"/>
            <a:ext cx="8229300" cy="339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199" name="Google Shape;199;p44"/>
          <p:cNvPicPr preferRelativeResize="0"/>
          <p:nvPr/>
        </p:nvPicPr>
        <p:blipFill rotWithShape="1">
          <a:blip r:embed="rId3">
            <a:alphaModFix/>
          </a:blip>
          <a:srcRect b="0" l="25683" r="0" t="9543"/>
          <a:stretch/>
        </p:blipFill>
        <p:spPr>
          <a:xfrm>
            <a:off x="1741775" y="943700"/>
            <a:ext cx="6137124" cy="4199800"/>
          </a:xfrm>
          <a:prstGeom prst="rect">
            <a:avLst/>
          </a:prstGeom>
          <a:noFill/>
          <a:ln>
            <a:noFill/>
          </a:ln>
        </p:spPr>
      </p:pic>
      <p:sp>
        <p:nvSpPr>
          <p:cNvPr id="200" name="Google Shape;200;p44"/>
          <p:cNvSpPr txBox="1"/>
          <p:nvPr/>
        </p:nvSpPr>
        <p:spPr>
          <a:xfrm>
            <a:off x="2466525" y="1629475"/>
            <a:ext cx="6733200" cy="7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5"/>
          <p:cNvSpPr txBox="1"/>
          <p:nvPr>
            <p:ph type="title"/>
          </p:nvPr>
        </p:nvSpPr>
        <p:spPr>
          <a:xfrm>
            <a:off x="457110" y="0"/>
            <a:ext cx="8229300" cy="120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PREPARING GUI FOR CREATING DATASET OF YOLO OBJECT BOUNDING BOX </a:t>
            </a:r>
            <a:endParaRPr/>
          </a:p>
          <a:p>
            <a:pPr indent="0" lvl="0" marL="0" rtl="0" algn="l">
              <a:spcBef>
                <a:spcPts val="0"/>
              </a:spcBef>
              <a:spcAft>
                <a:spcPts val="0"/>
              </a:spcAft>
              <a:buNone/>
            </a:pPr>
            <a:r>
              <a:rPr lang="en"/>
              <a:t> FOR GENERATING VEHICLE’S NUMBER PLATE </a:t>
            </a:r>
            <a:endParaRPr/>
          </a:p>
        </p:txBody>
      </p:sp>
      <p:sp>
        <p:nvSpPr>
          <p:cNvPr id="206" name="Google Shape;206;p45"/>
          <p:cNvSpPr txBox="1"/>
          <p:nvPr>
            <p:ph idx="1" type="subTitle"/>
          </p:nvPr>
        </p:nvSpPr>
        <p:spPr>
          <a:xfrm>
            <a:off x="457110" y="1200150"/>
            <a:ext cx="8229300" cy="339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207" name="Google Shape;207;p45"/>
          <p:cNvPicPr preferRelativeResize="0"/>
          <p:nvPr/>
        </p:nvPicPr>
        <p:blipFill rotWithShape="1">
          <a:blip r:embed="rId3">
            <a:alphaModFix/>
          </a:blip>
          <a:srcRect b="4463" l="6734" r="2628" t="11170"/>
          <a:stretch/>
        </p:blipFill>
        <p:spPr>
          <a:xfrm>
            <a:off x="457100" y="1117600"/>
            <a:ext cx="7402327" cy="387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46"/>
          <p:cNvSpPr txBox="1"/>
          <p:nvPr/>
        </p:nvSpPr>
        <p:spPr>
          <a:xfrm>
            <a:off x="457350" y="279400"/>
            <a:ext cx="8229300" cy="895200"/>
          </a:xfrm>
          <a:prstGeom prst="rect">
            <a:avLst/>
          </a:prstGeom>
          <a:noFill/>
          <a:ln>
            <a:noFill/>
          </a:ln>
        </p:spPr>
        <p:txBody>
          <a:bodyPr anchorCtr="0" anchor="b" bIns="34275" lIns="68575" spcFirstLastPara="1" rIns="68575" wrap="square" tIns="34275">
            <a:noAutofit/>
          </a:bodyPr>
          <a:lstStyle/>
          <a:p>
            <a:pPr indent="0" lvl="0" marL="0" marR="0" rtl="0" algn="ctr">
              <a:lnSpc>
                <a:spcPct val="99979"/>
              </a:lnSpc>
              <a:spcBef>
                <a:spcPts val="0"/>
              </a:spcBef>
              <a:spcAft>
                <a:spcPts val="0"/>
              </a:spcAft>
              <a:buNone/>
            </a:pPr>
            <a:r>
              <a:rPr lang="en" sz="3600">
                <a:solidFill>
                  <a:srgbClr val="44546A"/>
                </a:solidFill>
                <a:latin typeface="Century Gothic"/>
                <a:ea typeface="Century Gothic"/>
                <a:cs typeface="Century Gothic"/>
                <a:sym typeface="Century Gothic"/>
              </a:rPr>
              <a:t>Number plate detection</a:t>
            </a:r>
            <a:endParaRPr b="0" i="0" sz="3600" u="none" cap="none" strike="noStrike">
              <a:solidFill>
                <a:srgbClr val="000000"/>
              </a:solidFill>
              <a:latin typeface="Palatino Linotype"/>
              <a:ea typeface="Palatino Linotype"/>
              <a:cs typeface="Palatino Linotype"/>
              <a:sym typeface="Palatino Linotype"/>
            </a:endParaRPr>
          </a:p>
        </p:txBody>
      </p:sp>
      <p:pic>
        <p:nvPicPr>
          <p:cNvPr id="213" name="Google Shape;213;p46"/>
          <p:cNvPicPr preferRelativeResize="0"/>
          <p:nvPr/>
        </p:nvPicPr>
        <p:blipFill>
          <a:blip r:embed="rId3">
            <a:alphaModFix/>
          </a:blip>
          <a:stretch>
            <a:fillRect/>
          </a:stretch>
        </p:blipFill>
        <p:spPr>
          <a:xfrm>
            <a:off x="1439881" y="1411306"/>
            <a:ext cx="6038650" cy="3376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47"/>
          <p:cNvPicPr preferRelativeResize="0"/>
          <p:nvPr/>
        </p:nvPicPr>
        <p:blipFill rotWithShape="1">
          <a:blip r:embed="rId3">
            <a:alphaModFix/>
          </a:blip>
          <a:srcRect b="12861" l="28481" r="27544" t="18762"/>
          <a:stretch/>
        </p:blipFill>
        <p:spPr>
          <a:xfrm>
            <a:off x="406400" y="977900"/>
            <a:ext cx="2349500" cy="2120899"/>
          </a:xfrm>
          <a:prstGeom prst="rect">
            <a:avLst/>
          </a:prstGeom>
          <a:noFill/>
          <a:ln>
            <a:noFill/>
          </a:ln>
        </p:spPr>
      </p:pic>
      <p:pic>
        <p:nvPicPr>
          <p:cNvPr id="219" name="Google Shape;219;p47"/>
          <p:cNvPicPr preferRelativeResize="0"/>
          <p:nvPr/>
        </p:nvPicPr>
        <p:blipFill rotWithShape="1">
          <a:blip r:embed="rId4">
            <a:alphaModFix/>
          </a:blip>
          <a:srcRect b="10155" l="31212" r="23819" t="21547"/>
          <a:stretch/>
        </p:blipFill>
        <p:spPr>
          <a:xfrm>
            <a:off x="3276600" y="977900"/>
            <a:ext cx="2349500" cy="2120899"/>
          </a:xfrm>
          <a:prstGeom prst="rect">
            <a:avLst/>
          </a:prstGeom>
          <a:noFill/>
          <a:ln>
            <a:noFill/>
          </a:ln>
        </p:spPr>
      </p:pic>
      <p:pic>
        <p:nvPicPr>
          <p:cNvPr id="220" name="Google Shape;220;p47"/>
          <p:cNvPicPr preferRelativeResize="0"/>
          <p:nvPr/>
        </p:nvPicPr>
        <p:blipFill rotWithShape="1">
          <a:blip r:embed="rId5">
            <a:alphaModFix/>
          </a:blip>
          <a:srcRect b="9900" l="13365" r="41252" t="22745"/>
          <a:stretch/>
        </p:blipFill>
        <p:spPr>
          <a:xfrm>
            <a:off x="6146800" y="977900"/>
            <a:ext cx="2235199" cy="2120899"/>
          </a:xfrm>
          <a:prstGeom prst="rect">
            <a:avLst/>
          </a:prstGeom>
          <a:noFill/>
          <a:ln>
            <a:noFill/>
          </a:ln>
        </p:spPr>
      </p:pic>
      <p:sp>
        <p:nvSpPr>
          <p:cNvPr id="221" name="Google Shape;221;p47"/>
          <p:cNvSpPr txBox="1"/>
          <p:nvPr/>
        </p:nvSpPr>
        <p:spPr>
          <a:xfrm>
            <a:off x="870000" y="3213100"/>
            <a:ext cx="14985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Image</a:t>
            </a:r>
            <a:endParaRPr/>
          </a:p>
        </p:txBody>
      </p:sp>
      <p:sp>
        <p:nvSpPr>
          <p:cNvPr id="222" name="Google Shape;222;p47"/>
          <p:cNvSpPr txBox="1"/>
          <p:nvPr/>
        </p:nvSpPr>
        <p:spPr>
          <a:xfrm>
            <a:off x="3441700" y="3213100"/>
            <a:ext cx="20193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Gray Scale conversion</a:t>
            </a:r>
            <a:endParaRPr/>
          </a:p>
        </p:txBody>
      </p:sp>
      <p:sp>
        <p:nvSpPr>
          <p:cNvPr id="223" name="Google Shape;223;p47"/>
          <p:cNvSpPr txBox="1"/>
          <p:nvPr/>
        </p:nvSpPr>
        <p:spPr>
          <a:xfrm>
            <a:off x="6254750" y="3213100"/>
            <a:ext cx="20193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Noise removal using median blur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